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5.xml" ContentType="application/vnd.openxmlformats-officedocument.presentationml.notesSlide+xml"/>
  <Override PartName="/ppt/ink/ink1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8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9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10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11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2"/>
  </p:notesMasterIdLst>
  <p:sldIdLst>
    <p:sldId id="256" r:id="rId2"/>
    <p:sldId id="257" r:id="rId3"/>
    <p:sldId id="287" r:id="rId4"/>
    <p:sldId id="304" r:id="rId5"/>
    <p:sldId id="301" r:id="rId6"/>
    <p:sldId id="300" r:id="rId7"/>
    <p:sldId id="266" r:id="rId8"/>
    <p:sldId id="307" r:id="rId9"/>
    <p:sldId id="302" r:id="rId10"/>
    <p:sldId id="303" r:id="rId11"/>
    <p:sldId id="288" r:id="rId12"/>
    <p:sldId id="313" r:id="rId13"/>
    <p:sldId id="317" r:id="rId14"/>
    <p:sldId id="268" r:id="rId15"/>
    <p:sldId id="319" r:id="rId16"/>
    <p:sldId id="273" r:id="rId17"/>
    <p:sldId id="298" r:id="rId18"/>
    <p:sldId id="292" r:id="rId19"/>
    <p:sldId id="267" r:id="rId20"/>
    <p:sldId id="286" r:id="rId21"/>
    <p:sldId id="282" r:id="rId22"/>
    <p:sldId id="285" r:id="rId23"/>
    <p:sldId id="296" r:id="rId24"/>
    <p:sldId id="269" r:id="rId25"/>
    <p:sldId id="270" r:id="rId26"/>
    <p:sldId id="271" r:id="rId27"/>
    <p:sldId id="272" r:id="rId28"/>
    <p:sldId id="274" r:id="rId29"/>
    <p:sldId id="293" r:id="rId30"/>
    <p:sldId id="294" r:id="rId31"/>
    <p:sldId id="295" r:id="rId32"/>
    <p:sldId id="297" r:id="rId33"/>
    <p:sldId id="284" r:id="rId34"/>
    <p:sldId id="311" r:id="rId35"/>
    <p:sldId id="312" r:id="rId36"/>
    <p:sldId id="305" r:id="rId37"/>
    <p:sldId id="306" r:id="rId38"/>
    <p:sldId id="309" r:id="rId39"/>
    <p:sldId id="264" r:id="rId40"/>
    <p:sldId id="265" r:id="rId41"/>
    <p:sldId id="315" r:id="rId42"/>
    <p:sldId id="260" r:id="rId43"/>
    <p:sldId id="261" r:id="rId44"/>
    <p:sldId id="316" r:id="rId45"/>
    <p:sldId id="318" r:id="rId46"/>
    <p:sldId id="289" r:id="rId47"/>
    <p:sldId id="290" r:id="rId48"/>
    <p:sldId id="308" r:id="rId49"/>
    <p:sldId id="314" r:id="rId50"/>
    <p:sldId id="263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6"/>
    <p:restoredTop sz="73265"/>
  </p:normalViewPr>
  <p:slideViewPr>
    <p:cSldViewPr snapToGrid="0" snapToObjects="1">
      <p:cViewPr varScale="1">
        <p:scale>
          <a:sx n="92" d="100"/>
          <a:sy n="92" d="100"/>
        </p:scale>
        <p:origin x="1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AC528-D34D-45B8-B62B-DC43189A0EA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8F5F02-8824-4415-92E7-6A9586BF6958}">
      <dgm:prSet/>
      <dgm:spPr/>
      <dgm:t>
        <a:bodyPr/>
        <a:lstStyle/>
        <a:p>
          <a:r>
            <a:rPr lang="tr-TR" dirty="0"/>
            <a:t> Gece 02-04 arasında en yüksek </a:t>
          </a:r>
          <a:endParaRPr lang="en-US" dirty="0"/>
        </a:p>
      </dgm:t>
    </dgm:pt>
    <dgm:pt modelId="{7455BC00-9AE1-4E38-A952-BBAE2C5CE9C7}" type="parTrans" cxnId="{BABE6C46-0829-4FC5-B40F-E5B5A140FF3D}">
      <dgm:prSet/>
      <dgm:spPr/>
      <dgm:t>
        <a:bodyPr/>
        <a:lstStyle/>
        <a:p>
          <a:endParaRPr lang="en-US"/>
        </a:p>
      </dgm:t>
    </dgm:pt>
    <dgm:pt modelId="{696921B6-22FE-45B6-9769-BD14CAA761F0}" type="sibTrans" cxnId="{BABE6C46-0829-4FC5-B40F-E5B5A140FF3D}">
      <dgm:prSet/>
      <dgm:spPr/>
      <dgm:t>
        <a:bodyPr/>
        <a:lstStyle/>
        <a:p>
          <a:endParaRPr lang="en-US"/>
        </a:p>
      </dgm:t>
    </dgm:pt>
    <dgm:pt modelId="{476EA2FA-7E5C-492A-8DED-37B2F5AE6997}">
      <dgm:prSet/>
      <dgm:spPr/>
      <dgm:t>
        <a:bodyPr/>
        <a:lstStyle/>
        <a:p>
          <a:r>
            <a:rPr lang="tr-TR" dirty="0"/>
            <a:t>Akşam17:00-18:00 arası en düşük seviyededir</a:t>
          </a:r>
          <a:endParaRPr lang="en-US" dirty="0"/>
        </a:p>
      </dgm:t>
    </dgm:pt>
    <dgm:pt modelId="{0B292F8C-986F-4D35-9F58-C8D123D45E70}" type="parTrans" cxnId="{0FDB87EE-0558-446C-A6F9-9F01DF8CF68E}">
      <dgm:prSet/>
      <dgm:spPr/>
      <dgm:t>
        <a:bodyPr/>
        <a:lstStyle/>
        <a:p>
          <a:endParaRPr lang="en-US"/>
        </a:p>
      </dgm:t>
    </dgm:pt>
    <dgm:pt modelId="{9775D884-1CAC-4BF4-A0D8-0A29F54CEA49}" type="sibTrans" cxnId="{0FDB87EE-0558-446C-A6F9-9F01DF8CF68E}">
      <dgm:prSet/>
      <dgm:spPr/>
      <dgm:t>
        <a:bodyPr/>
        <a:lstStyle/>
        <a:p>
          <a:endParaRPr lang="en-US"/>
        </a:p>
      </dgm:t>
    </dgm:pt>
    <dgm:pt modelId="{A0426A0D-5E28-2042-AC5C-3DF8E3C09C7D}" type="pres">
      <dgm:prSet presAssocID="{0D9AC528-D34D-45B8-B62B-DC43189A0E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1E9335-7960-5549-A338-82F24490B5BD}" type="pres">
      <dgm:prSet presAssocID="{E18F5F02-8824-4415-92E7-6A9586BF6958}" presName="hierRoot1" presStyleCnt="0"/>
      <dgm:spPr/>
    </dgm:pt>
    <dgm:pt modelId="{F5CF3050-50EE-584D-B7FA-221CFA48B2F3}" type="pres">
      <dgm:prSet presAssocID="{E18F5F02-8824-4415-92E7-6A9586BF6958}" presName="composite" presStyleCnt="0"/>
      <dgm:spPr/>
    </dgm:pt>
    <dgm:pt modelId="{05D08AD1-15E0-3E48-BB36-415337BC8DE6}" type="pres">
      <dgm:prSet presAssocID="{E18F5F02-8824-4415-92E7-6A9586BF6958}" presName="background" presStyleLbl="node0" presStyleIdx="0" presStyleCnt="2"/>
      <dgm:spPr/>
    </dgm:pt>
    <dgm:pt modelId="{E2162C3F-EF27-4645-9E16-047358FD6E52}" type="pres">
      <dgm:prSet presAssocID="{E18F5F02-8824-4415-92E7-6A9586BF6958}" presName="text" presStyleLbl="fgAcc0" presStyleIdx="0" presStyleCnt="2">
        <dgm:presLayoutVars>
          <dgm:chPref val="3"/>
        </dgm:presLayoutVars>
      </dgm:prSet>
      <dgm:spPr/>
    </dgm:pt>
    <dgm:pt modelId="{8DEAF827-E254-AC46-9A8E-3EA8B90B5613}" type="pres">
      <dgm:prSet presAssocID="{E18F5F02-8824-4415-92E7-6A9586BF6958}" presName="hierChild2" presStyleCnt="0"/>
      <dgm:spPr/>
    </dgm:pt>
    <dgm:pt modelId="{E1B8E951-5F74-B543-96BA-5199A0DCEE8D}" type="pres">
      <dgm:prSet presAssocID="{476EA2FA-7E5C-492A-8DED-37B2F5AE6997}" presName="hierRoot1" presStyleCnt="0"/>
      <dgm:spPr/>
    </dgm:pt>
    <dgm:pt modelId="{04B40277-933F-BA48-9EA5-8CD63587E368}" type="pres">
      <dgm:prSet presAssocID="{476EA2FA-7E5C-492A-8DED-37B2F5AE6997}" presName="composite" presStyleCnt="0"/>
      <dgm:spPr/>
    </dgm:pt>
    <dgm:pt modelId="{3A4AACAF-E615-D147-9644-1DA22DD1BBC3}" type="pres">
      <dgm:prSet presAssocID="{476EA2FA-7E5C-492A-8DED-37B2F5AE6997}" presName="background" presStyleLbl="node0" presStyleIdx="1" presStyleCnt="2"/>
      <dgm:spPr/>
    </dgm:pt>
    <dgm:pt modelId="{2DA765CE-B02B-7C4A-847E-6A87F892A284}" type="pres">
      <dgm:prSet presAssocID="{476EA2FA-7E5C-492A-8DED-37B2F5AE6997}" presName="text" presStyleLbl="fgAcc0" presStyleIdx="1" presStyleCnt="2">
        <dgm:presLayoutVars>
          <dgm:chPref val="3"/>
        </dgm:presLayoutVars>
      </dgm:prSet>
      <dgm:spPr/>
    </dgm:pt>
    <dgm:pt modelId="{BE8991BC-F7EC-9041-8DAF-210A367753F7}" type="pres">
      <dgm:prSet presAssocID="{476EA2FA-7E5C-492A-8DED-37B2F5AE6997}" presName="hierChild2" presStyleCnt="0"/>
      <dgm:spPr/>
    </dgm:pt>
  </dgm:ptLst>
  <dgm:cxnLst>
    <dgm:cxn modelId="{BABE6C46-0829-4FC5-B40F-E5B5A140FF3D}" srcId="{0D9AC528-D34D-45B8-B62B-DC43189A0EA0}" destId="{E18F5F02-8824-4415-92E7-6A9586BF6958}" srcOrd="0" destOrd="0" parTransId="{7455BC00-9AE1-4E38-A952-BBAE2C5CE9C7}" sibTransId="{696921B6-22FE-45B6-9769-BD14CAA761F0}"/>
    <dgm:cxn modelId="{82EE24A2-16CD-314C-B4DA-03E72DD8DFCC}" type="presOf" srcId="{476EA2FA-7E5C-492A-8DED-37B2F5AE6997}" destId="{2DA765CE-B02B-7C4A-847E-6A87F892A284}" srcOrd="0" destOrd="0" presId="urn:microsoft.com/office/officeart/2005/8/layout/hierarchy1"/>
    <dgm:cxn modelId="{2169C8B2-B6DC-694D-9C63-A518D4723996}" type="presOf" srcId="{E18F5F02-8824-4415-92E7-6A9586BF6958}" destId="{E2162C3F-EF27-4645-9E16-047358FD6E52}" srcOrd="0" destOrd="0" presId="urn:microsoft.com/office/officeart/2005/8/layout/hierarchy1"/>
    <dgm:cxn modelId="{982D33CC-B06C-0C4F-9EA8-E0BB4F699CAF}" type="presOf" srcId="{0D9AC528-D34D-45B8-B62B-DC43189A0EA0}" destId="{A0426A0D-5E28-2042-AC5C-3DF8E3C09C7D}" srcOrd="0" destOrd="0" presId="urn:microsoft.com/office/officeart/2005/8/layout/hierarchy1"/>
    <dgm:cxn modelId="{0FDB87EE-0558-446C-A6F9-9F01DF8CF68E}" srcId="{0D9AC528-D34D-45B8-B62B-DC43189A0EA0}" destId="{476EA2FA-7E5C-492A-8DED-37B2F5AE6997}" srcOrd="1" destOrd="0" parTransId="{0B292F8C-986F-4D35-9F58-C8D123D45E70}" sibTransId="{9775D884-1CAC-4BF4-A0D8-0A29F54CEA49}"/>
    <dgm:cxn modelId="{40982620-0E1B-D941-BAF2-028898232FBB}" type="presParOf" srcId="{A0426A0D-5E28-2042-AC5C-3DF8E3C09C7D}" destId="{281E9335-7960-5549-A338-82F24490B5BD}" srcOrd="0" destOrd="0" presId="urn:microsoft.com/office/officeart/2005/8/layout/hierarchy1"/>
    <dgm:cxn modelId="{46B41084-E1DB-504D-8E50-59A43436DFAB}" type="presParOf" srcId="{281E9335-7960-5549-A338-82F24490B5BD}" destId="{F5CF3050-50EE-584D-B7FA-221CFA48B2F3}" srcOrd="0" destOrd="0" presId="urn:microsoft.com/office/officeart/2005/8/layout/hierarchy1"/>
    <dgm:cxn modelId="{BECBC414-3CE1-2A4A-AE21-8A141C4790E5}" type="presParOf" srcId="{F5CF3050-50EE-584D-B7FA-221CFA48B2F3}" destId="{05D08AD1-15E0-3E48-BB36-415337BC8DE6}" srcOrd="0" destOrd="0" presId="urn:microsoft.com/office/officeart/2005/8/layout/hierarchy1"/>
    <dgm:cxn modelId="{5A89D4E0-94E7-754F-A2FE-8721B765CD25}" type="presParOf" srcId="{F5CF3050-50EE-584D-B7FA-221CFA48B2F3}" destId="{E2162C3F-EF27-4645-9E16-047358FD6E52}" srcOrd="1" destOrd="0" presId="urn:microsoft.com/office/officeart/2005/8/layout/hierarchy1"/>
    <dgm:cxn modelId="{222AA8B4-8297-6B44-8DA7-621771D644DE}" type="presParOf" srcId="{281E9335-7960-5549-A338-82F24490B5BD}" destId="{8DEAF827-E254-AC46-9A8E-3EA8B90B5613}" srcOrd="1" destOrd="0" presId="urn:microsoft.com/office/officeart/2005/8/layout/hierarchy1"/>
    <dgm:cxn modelId="{669BE950-5A22-F84E-8C2E-6E386A5B9986}" type="presParOf" srcId="{A0426A0D-5E28-2042-AC5C-3DF8E3C09C7D}" destId="{E1B8E951-5F74-B543-96BA-5199A0DCEE8D}" srcOrd="1" destOrd="0" presId="urn:microsoft.com/office/officeart/2005/8/layout/hierarchy1"/>
    <dgm:cxn modelId="{52C38CD5-729F-2B48-9491-2A8D30644D7D}" type="presParOf" srcId="{E1B8E951-5F74-B543-96BA-5199A0DCEE8D}" destId="{04B40277-933F-BA48-9EA5-8CD63587E368}" srcOrd="0" destOrd="0" presId="urn:microsoft.com/office/officeart/2005/8/layout/hierarchy1"/>
    <dgm:cxn modelId="{42CB79C0-E599-7D4A-8D96-D85BF49949E5}" type="presParOf" srcId="{04B40277-933F-BA48-9EA5-8CD63587E368}" destId="{3A4AACAF-E615-D147-9644-1DA22DD1BBC3}" srcOrd="0" destOrd="0" presId="urn:microsoft.com/office/officeart/2005/8/layout/hierarchy1"/>
    <dgm:cxn modelId="{35DA07D3-0642-3847-AAB6-03E8D6C36B77}" type="presParOf" srcId="{04B40277-933F-BA48-9EA5-8CD63587E368}" destId="{2DA765CE-B02B-7C4A-847E-6A87F892A284}" srcOrd="1" destOrd="0" presId="urn:microsoft.com/office/officeart/2005/8/layout/hierarchy1"/>
    <dgm:cxn modelId="{D3080CB1-2BCE-D447-8A84-AB8FCD16154A}" type="presParOf" srcId="{E1B8E951-5F74-B543-96BA-5199A0DCEE8D}" destId="{BE8991BC-F7EC-9041-8DAF-210A367753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88059A-CD52-4939-A086-A50348661AD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678ED0-2F0B-46A8-8829-5492E17C7D76}">
      <dgm:prSet/>
      <dgm:spPr/>
      <dgm:t>
        <a:bodyPr/>
        <a:lstStyle/>
        <a:p>
          <a:r>
            <a:rPr lang="tr-TR"/>
            <a:t>Ferritin , DHEA-SO4 ve tümör markerlerı diürnal Varyasyon çok az</a:t>
          </a:r>
          <a:endParaRPr lang="en-US"/>
        </a:p>
      </dgm:t>
    </dgm:pt>
    <dgm:pt modelId="{7F9B13E3-D0CD-4EFE-93DD-FE97B58DB4CF}" type="parTrans" cxnId="{EF45BF71-9DE5-4E69-96D6-A57B33103E08}">
      <dgm:prSet/>
      <dgm:spPr/>
      <dgm:t>
        <a:bodyPr/>
        <a:lstStyle/>
        <a:p>
          <a:endParaRPr lang="en-US"/>
        </a:p>
      </dgm:t>
    </dgm:pt>
    <dgm:pt modelId="{E5975B83-718D-43CC-B5F8-37EA52111C11}" type="sibTrans" cxnId="{EF45BF71-9DE5-4E69-96D6-A57B33103E08}">
      <dgm:prSet/>
      <dgm:spPr/>
      <dgm:t>
        <a:bodyPr/>
        <a:lstStyle/>
        <a:p>
          <a:endParaRPr lang="en-US"/>
        </a:p>
      </dgm:t>
    </dgm:pt>
    <dgm:pt modelId="{44A96B04-FA50-4714-9776-B42862B75C9C}">
      <dgm:prSet/>
      <dgm:spPr/>
      <dgm:t>
        <a:bodyPr/>
        <a:lstStyle/>
        <a:p>
          <a:r>
            <a:rPr lang="tr-TR"/>
            <a:t>Biyolojik varyasyon standart sabah açlık örneklerine göre hesaplanmıştır. Diürnal Varyasyon hesaba eklenmelidir</a:t>
          </a:r>
          <a:endParaRPr lang="en-US"/>
        </a:p>
      </dgm:t>
    </dgm:pt>
    <dgm:pt modelId="{AA82BA52-27D3-4E91-B01C-1210010BD388}" type="parTrans" cxnId="{78E9EEB6-9770-45F1-90F7-D645962C5281}">
      <dgm:prSet/>
      <dgm:spPr/>
      <dgm:t>
        <a:bodyPr/>
        <a:lstStyle/>
        <a:p>
          <a:endParaRPr lang="en-US"/>
        </a:p>
      </dgm:t>
    </dgm:pt>
    <dgm:pt modelId="{EB2EB41A-825E-4423-A3AB-18DC3FA41C33}" type="sibTrans" cxnId="{78E9EEB6-9770-45F1-90F7-D645962C5281}">
      <dgm:prSet/>
      <dgm:spPr/>
      <dgm:t>
        <a:bodyPr/>
        <a:lstStyle/>
        <a:p>
          <a:endParaRPr lang="en-US"/>
        </a:p>
      </dgm:t>
    </dgm:pt>
    <dgm:pt modelId="{3E81BF01-F475-4AD6-8ABA-9B56751F8C91}">
      <dgm:prSet/>
      <dgm:spPr/>
      <dgm:t>
        <a:bodyPr/>
        <a:lstStyle/>
        <a:p>
          <a:r>
            <a:rPr lang="tr-TR"/>
            <a:t>Sirkadiyen ritim düzenlemesi faktörden bağımsız olduğu için diürnal varyasyon ismi daha geçerli</a:t>
          </a:r>
          <a:endParaRPr lang="en-US"/>
        </a:p>
      </dgm:t>
    </dgm:pt>
    <dgm:pt modelId="{8A4C48DE-AD81-4B31-A351-39E74CFC64DF}" type="parTrans" cxnId="{4429BB7B-6885-4F01-8AA9-8271AD2A9BFA}">
      <dgm:prSet/>
      <dgm:spPr/>
      <dgm:t>
        <a:bodyPr/>
        <a:lstStyle/>
        <a:p>
          <a:endParaRPr lang="en-US"/>
        </a:p>
      </dgm:t>
    </dgm:pt>
    <dgm:pt modelId="{6D4F9241-4EA1-40F3-AC88-150FE98BE298}" type="sibTrans" cxnId="{4429BB7B-6885-4F01-8AA9-8271AD2A9BFA}">
      <dgm:prSet/>
      <dgm:spPr/>
      <dgm:t>
        <a:bodyPr/>
        <a:lstStyle/>
        <a:p>
          <a:endParaRPr lang="en-US"/>
        </a:p>
      </dgm:t>
    </dgm:pt>
    <dgm:pt modelId="{B8F2B9FC-84E8-44F4-9AE1-01AE074D456F}">
      <dgm:prSet/>
      <dgm:spPr/>
      <dgm:t>
        <a:bodyPr/>
        <a:lstStyle/>
        <a:p>
          <a:r>
            <a:rPr lang="tr-TR" dirty="0" err="1"/>
            <a:t>Diürnal</a:t>
          </a:r>
          <a:r>
            <a:rPr lang="tr-TR" dirty="0"/>
            <a:t> özelliği olan test listesi ve yorumlaması biyokimya uzmanı masası üzerinde olmalı</a:t>
          </a:r>
          <a:endParaRPr lang="en-US" dirty="0"/>
        </a:p>
      </dgm:t>
    </dgm:pt>
    <dgm:pt modelId="{C63E70DA-9E1E-4BDE-9E57-077A86C2CFAB}" type="parTrans" cxnId="{88603483-4DE2-4160-8D7C-2969759FB137}">
      <dgm:prSet/>
      <dgm:spPr/>
      <dgm:t>
        <a:bodyPr/>
        <a:lstStyle/>
        <a:p>
          <a:endParaRPr lang="en-US"/>
        </a:p>
      </dgm:t>
    </dgm:pt>
    <dgm:pt modelId="{0BC0923A-70F8-4089-80FE-A04E312EC47B}" type="sibTrans" cxnId="{88603483-4DE2-4160-8D7C-2969759FB137}">
      <dgm:prSet/>
      <dgm:spPr/>
      <dgm:t>
        <a:bodyPr/>
        <a:lstStyle/>
        <a:p>
          <a:endParaRPr lang="en-US"/>
        </a:p>
      </dgm:t>
    </dgm:pt>
    <dgm:pt modelId="{F5467CDA-B796-2343-B333-ECD5BE4FB164}" type="pres">
      <dgm:prSet presAssocID="{2088059A-CD52-4939-A086-A50348661AD6}" presName="linear" presStyleCnt="0">
        <dgm:presLayoutVars>
          <dgm:animLvl val="lvl"/>
          <dgm:resizeHandles val="exact"/>
        </dgm:presLayoutVars>
      </dgm:prSet>
      <dgm:spPr/>
    </dgm:pt>
    <dgm:pt modelId="{4690F9EB-BCDD-4548-A3DF-527C8BE59966}" type="pres">
      <dgm:prSet presAssocID="{79678ED0-2F0B-46A8-8829-5492E17C7D7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6F5E610-C965-0D4F-BBF5-1B6E1A4DBD42}" type="pres">
      <dgm:prSet presAssocID="{E5975B83-718D-43CC-B5F8-37EA52111C11}" presName="spacer" presStyleCnt="0"/>
      <dgm:spPr/>
    </dgm:pt>
    <dgm:pt modelId="{A2ECA37D-6980-6A42-8424-7C85A97C1E1A}" type="pres">
      <dgm:prSet presAssocID="{44A96B04-FA50-4714-9776-B42862B75C9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32F69A3-34CD-6B48-B5B5-D83E32F0F664}" type="pres">
      <dgm:prSet presAssocID="{EB2EB41A-825E-4423-A3AB-18DC3FA41C33}" presName="spacer" presStyleCnt="0"/>
      <dgm:spPr/>
    </dgm:pt>
    <dgm:pt modelId="{8349B041-4793-3A4F-9CBE-6A0CDB9BE93C}" type="pres">
      <dgm:prSet presAssocID="{3E81BF01-F475-4AD6-8ABA-9B56751F8C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640D653-E5F6-BB42-BF65-189A7F2B8788}" type="pres">
      <dgm:prSet presAssocID="{6D4F9241-4EA1-40F3-AC88-150FE98BE298}" presName="spacer" presStyleCnt="0"/>
      <dgm:spPr/>
    </dgm:pt>
    <dgm:pt modelId="{A92E876D-0279-D34A-8BE2-15DAC813BD92}" type="pres">
      <dgm:prSet presAssocID="{B8F2B9FC-84E8-44F4-9AE1-01AE074D456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ADD460-F493-6340-8844-DE985E75A710}" type="presOf" srcId="{B8F2B9FC-84E8-44F4-9AE1-01AE074D456F}" destId="{A92E876D-0279-D34A-8BE2-15DAC813BD92}" srcOrd="0" destOrd="0" presId="urn:microsoft.com/office/officeart/2005/8/layout/vList2"/>
    <dgm:cxn modelId="{EF45BF71-9DE5-4E69-96D6-A57B33103E08}" srcId="{2088059A-CD52-4939-A086-A50348661AD6}" destId="{79678ED0-2F0B-46A8-8829-5492E17C7D76}" srcOrd="0" destOrd="0" parTransId="{7F9B13E3-D0CD-4EFE-93DD-FE97B58DB4CF}" sibTransId="{E5975B83-718D-43CC-B5F8-37EA52111C11}"/>
    <dgm:cxn modelId="{4429BB7B-6885-4F01-8AA9-8271AD2A9BFA}" srcId="{2088059A-CD52-4939-A086-A50348661AD6}" destId="{3E81BF01-F475-4AD6-8ABA-9B56751F8C91}" srcOrd="2" destOrd="0" parTransId="{8A4C48DE-AD81-4B31-A351-39E74CFC64DF}" sibTransId="{6D4F9241-4EA1-40F3-AC88-150FE98BE298}"/>
    <dgm:cxn modelId="{DB014280-EA9A-914F-9BFC-4E63A6053E6C}" type="presOf" srcId="{2088059A-CD52-4939-A086-A50348661AD6}" destId="{F5467CDA-B796-2343-B333-ECD5BE4FB164}" srcOrd="0" destOrd="0" presId="urn:microsoft.com/office/officeart/2005/8/layout/vList2"/>
    <dgm:cxn modelId="{88603483-4DE2-4160-8D7C-2969759FB137}" srcId="{2088059A-CD52-4939-A086-A50348661AD6}" destId="{B8F2B9FC-84E8-44F4-9AE1-01AE074D456F}" srcOrd="3" destOrd="0" parTransId="{C63E70DA-9E1E-4BDE-9E57-077A86C2CFAB}" sibTransId="{0BC0923A-70F8-4089-80FE-A04E312EC47B}"/>
    <dgm:cxn modelId="{36E22385-E106-EF4E-AAB3-41AAB46B1501}" type="presOf" srcId="{79678ED0-2F0B-46A8-8829-5492E17C7D76}" destId="{4690F9EB-BCDD-4548-A3DF-527C8BE59966}" srcOrd="0" destOrd="0" presId="urn:microsoft.com/office/officeart/2005/8/layout/vList2"/>
    <dgm:cxn modelId="{B566A486-3669-5842-8009-FF3184AC7343}" type="presOf" srcId="{3E81BF01-F475-4AD6-8ABA-9B56751F8C91}" destId="{8349B041-4793-3A4F-9CBE-6A0CDB9BE93C}" srcOrd="0" destOrd="0" presId="urn:microsoft.com/office/officeart/2005/8/layout/vList2"/>
    <dgm:cxn modelId="{5165C9A7-601D-FB49-9E4F-4282953A925B}" type="presOf" srcId="{44A96B04-FA50-4714-9776-B42862B75C9C}" destId="{A2ECA37D-6980-6A42-8424-7C85A97C1E1A}" srcOrd="0" destOrd="0" presId="urn:microsoft.com/office/officeart/2005/8/layout/vList2"/>
    <dgm:cxn modelId="{78E9EEB6-9770-45F1-90F7-D645962C5281}" srcId="{2088059A-CD52-4939-A086-A50348661AD6}" destId="{44A96B04-FA50-4714-9776-B42862B75C9C}" srcOrd="1" destOrd="0" parTransId="{AA82BA52-27D3-4E91-B01C-1210010BD388}" sibTransId="{EB2EB41A-825E-4423-A3AB-18DC3FA41C33}"/>
    <dgm:cxn modelId="{12FAF62F-9752-ED43-969D-F246F46A6712}" type="presParOf" srcId="{F5467CDA-B796-2343-B333-ECD5BE4FB164}" destId="{4690F9EB-BCDD-4548-A3DF-527C8BE59966}" srcOrd="0" destOrd="0" presId="urn:microsoft.com/office/officeart/2005/8/layout/vList2"/>
    <dgm:cxn modelId="{4F0CB79B-FB0C-8C43-8CE7-AEF86C475CD6}" type="presParOf" srcId="{F5467CDA-B796-2343-B333-ECD5BE4FB164}" destId="{26F5E610-C965-0D4F-BBF5-1B6E1A4DBD42}" srcOrd="1" destOrd="0" presId="urn:microsoft.com/office/officeart/2005/8/layout/vList2"/>
    <dgm:cxn modelId="{36DA1E4C-7530-2F4C-B259-858FD7FBFC9E}" type="presParOf" srcId="{F5467CDA-B796-2343-B333-ECD5BE4FB164}" destId="{A2ECA37D-6980-6A42-8424-7C85A97C1E1A}" srcOrd="2" destOrd="0" presId="urn:microsoft.com/office/officeart/2005/8/layout/vList2"/>
    <dgm:cxn modelId="{49E54744-4086-7545-81A9-E1C317F678D1}" type="presParOf" srcId="{F5467CDA-B796-2343-B333-ECD5BE4FB164}" destId="{A32F69A3-34CD-6B48-B5B5-D83E32F0F664}" srcOrd="3" destOrd="0" presId="urn:microsoft.com/office/officeart/2005/8/layout/vList2"/>
    <dgm:cxn modelId="{4FBD1380-AF14-F54D-BC86-C8E4DF97490A}" type="presParOf" srcId="{F5467CDA-B796-2343-B333-ECD5BE4FB164}" destId="{8349B041-4793-3A4F-9CBE-6A0CDB9BE93C}" srcOrd="4" destOrd="0" presId="urn:microsoft.com/office/officeart/2005/8/layout/vList2"/>
    <dgm:cxn modelId="{BAD01101-B1B8-524A-9D8B-2617C6BB0E5B}" type="presParOf" srcId="{F5467CDA-B796-2343-B333-ECD5BE4FB164}" destId="{2640D653-E5F6-BB42-BF65-189A7F2B8788}" srcOrd="5" destOrd="0" presId="urn:microsoft.com/office/officeart/2005/8/layout/vList2"/>
    <dgm:cxn modelId="{3B1F33DF-359C-384E-89BE-7E9BABA01B7A}" type="presParOf" srcId="{F5467CDA-B796-2343-B333-ECD5BE4FB164}" destId="{A92E876D-0279-D34A-8BE2-15DAC813BD9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81F3C-C077-4DF0-ABA6-09A8D071CDF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B327B5-F800-4CF0-9F68-2C60274C0EA1}">
      <dgm:prSet/>
      <dgm:spPr/>
      <dgm:t>
        <a:bodyPr/>
        <a:lstStyle/>
        <a:p>
          <a:r>
            <a:rPr lang="tr-TR"/>
            <a:t>Kan alım saatleri test rehberinde yeni düzenleme </a:t>
          </a:r>
          <a:endParaRPr lang="en-US"/>
        </a:p>
      </dgm:t>
    </dgm:pt>
    <dgm:pt modelId="{9E0124E5-B2AA-4EB7-90B1-EA447971D77F}" type="parTrans" cxnId="{74A99FC6-E59B-4A7F-AF2E-C5FA9CE4DFE3}">
      <dgm:prSet/>
      <dgm:spPr/>
      <dgm:t>
        <a:bodyPr/>
        <a:lstStyle/>
        <a:p>
          <a:endParaRPr lang="en-US"/>
        </a:p>
      </dgm:t>
    </dgm:pt>
    <dgm:pt modelId="{E47CD8CE-35DD-4B0C-A165-3004E067BBCA}" type="sibTrans" cxnId="{74A99FC6-E59B-4A7F-AF2E-C5FA9CE4DFE3}">
      <dgm:prSet/>
      <dgm:spPr/>
      <dgm:t>
        <a:bodyPr/>
        <a:lstStyle/>
        <a:p>
          <a:endParaRPr lang="en-US"/>
        </a:p>
      </dgm:t>
    </dgm:pt>
    <dgm:pt modelId="{53C2CB50-EDAC-49CD-BB52-4F4DE04F9E89}">
      <dgm:prSet/>
      <dgm:spPr/>
      <dgm:t>
        <a:bodyPr/>
        <a:lstStyle/>
        <a:p>
          <a:r>
            <a:rPr lang="tr-TR"/>
            <a:t>Test rehberi dışına çıkmak istiyen klinisyen ile iletişim</a:t>
          </a:r>
          <a:endParaRPr lang="en-US"/>
        </a:p>
      </dgm:t>
    </dgm:pt>
    <dgm:pt modelId="{72D54BF9-CEAD-4DF0-AC75-5BC1BF1988BF}" type="parTrans" cxnId="{7109F714-B596-4818-AF1C-0122D4D1C71F}">
      <dgm:prSet/>
      <dgm:spPr/>
      <dgm:t>
        <a:bodyPr/>
        <a:lstStyle/>
        <a:p>
          <a:endParaRPr lang="en-US"/>
        </a:p>
      </dgm:t>
    </dgm:pt>
    <dgm:pt modelId="{82A39B7B-0F5D-4DA4-9CF4-6616C79C192C}" type="sibTrans" cxnId="{7109F714-B596-4818-AF1C-0122D4D1C71F}">
      <dgm:prSet/>
      <dgm:spPr/>
      <dgm:t>
        <a:bodyPr/>
        <a:lstStyle/>
        <a:p>
          <a:endParaRPr lang="en-US"/>
        </a:p>
      </dgm:t>
    </dgm:pt>
    <dgm:pt modelId="{99C8B240-E255-4B9F-9D59-E94E17B6B961}">
      <dgm:prSet/>
      <dgm:spPr/>
      <dgm:t>
        <a:bodyPr/>
        <a:lstStyle/>
        <a:p>
          <a:r>
            <a:rPr lang="tr-TR"/>
            <a:t>Hasta sonuçlarında test diürnal bilgisi eklenmesi ?! </a:t>
          </a:r>
          <a:endParaRPr lang="en-US"/>
        </a:p>
      </dgm:t>
    </dgm:pt>
    <dgm:pt modelId="{39A0AEC7-0858-4B9A-8122-0359CBF1C868}" type="parTrans" cxnId="{1D311148-F9FA-455B-98F3-DAB556D6A2A0}">
      <dgm:prSet/>
      <dgm:spPr/>
      <dgm:t>
        <a:bodyPr/>
        <a:lstStyle/>
        <a:p>
          <a:endParaRPr lang="en-US"/>
        </a:p>
      </dgm:t>
    </dgm:pt>
    <dgm:pt modelId="{55B3A57E-66C5-47F3-B22A-5D91162FE8C4}" type="sibTrans" cxnId="{1D311148-F9FA-455B-98F3-DAB556D6A2A0}">
      <dgm:prSet/>
      <dgm:spPr/>
      <dgm:t>
        <a:bodyPr/>
        <a:lstStyle/>
        <a:p>
          <a:endParaRPr lang="en-US"/>
        </a:p>
      </dgm:t>
    </dgm:pt>
    <dgm:pt modelId="{A30299FC-3577-429D-8BC8-A4F679D8F3CE}">
      <dgm:prSet/>
      <dgm:spPr/>
      <dgm:t>
        <a:bodyPr/>
        <a:lstStyle/>
        <a:p>
          <a:r>
            <a:rPr lang="tr-TR"/>
            <a:t>Kan alımının hızlı ve etkili şekilde düzenlenmesi ( 2000 hasta 3 saat içinde ? )</a:t>
          </a:r>
          <a:endParaRPr lang="en-US"/>
        </a:p>
      </dgm:t>
    </dgm:pt>
    <dgm:pt modelId="{AD852275-ACEE-4058-B0F9-80819F90B37C}" type="parTrans" cxnId="{47003F7D-CA77-440C-8A78-D4AFDAC7BDDB}">
      <dgm:prSet/>
      <dgm:spPr/>
      <dgm:t>
        <a:bodyPr/>
        <a:lstStyle/>
        <a:p>
          <a:endParaRPr lang="en-US"/>
        </a:p>
      </dgm:t>
    </dgm:pt>
    <dgm:pt modelId="{97268BAB-08E9-4E47-AF49-390B5C295EAB}" type="sibTrans" cxnId="{47003F7D-CA77-440C-8A78-D4AFDAC7BDDB}">
      <dgm:prSet/>
      <dgm:spPr/>
      <dgm:t>
        <a:bodyPr/>
        <a:lstStyle/>
        <a:p>
          <a:endParaRPr lang="en-US"/>
        </a:p>
      </dgm:t>
    </dgm:pt>
    <dgm:pt modelId="{99004FFD-0357-47D8-9800-A04127FFA354}">
      <dgm:prSet/>
      <dgm:spPr/>
      <dgm:t>
        <a:bodyPr/>
        <a:lstStyle/>
        <a:p>
          <a:r>
            <a:rPr lang="tr-TR"/>
            <a:t>Preanalitik aşama çalışanlarının Laboratuvar uzmanı yetkisine verilmesi</a:t>
          </a:r>
          <a:endParaRPr lang="en-US"/>
        </a:p>
      </dgm:t>
    </dgm:pt>
    <dgm:pt modelId="{7CD58D96-C443-4800-9A31-8974AFE78319}" type="parTrans" cxnId="{6563C090-0AF1-43F2-8393-3427F8DFFECA}">
      <dgm:prSet/>
      <dgm:spPr/>
      <dgm:t>
        <a:bodyPr/>
        <a:lstStyle/>
        <a:p>
          <a:endParaRPr lang="en-US"/>
        </a:p>
      </dgm:t>
    </dgm:pt>
    <dgm:pt modelId="{2248AD22-39C5-4C75-B886-6885561E8C63}" type="sibTrans" cxnId="{6563C090-0AF1-43F2-8393-3427F8DFFECA}">
      <dgm:prSet/>
      <dgm:spPr/>
      <dgm:t>
        <a:bodyPr/>
        <a:lstStyle/>
        <a:p>
          <a:endParaRPr lang="en-US"/>
        </a:p>
      </dgm:t>
    </dgm:pt>
    <dgm:pt modelId="{A52E03E0-1851-F541-A2FA-56E42769F3C2}" type="pres">
      <dgm:prSet presAssocID="{99C81F3C-C077-4DF0-ABA6-09A8D071CDF6}" presName="linear" presStyleCnt="0">
        <dgm:presLayoutVars>
          <dgm:animLvl val="lvl"/>
          <dgm:resizeHandles val="exact"/>
        </dgm:presLayoutVars>
      </dgm:prSet>
      <dgm:spPr/>
    </dgm:pt>
    <dgm:pt modelId="{C4BAB577-CBB2-E543-989B-17C0BDCD2EC2}" type="pres">
      <dgm:prSet presAssocID="{44B327B5-F800-4CF0-9F68-2C60274C0EA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60A7AF8-738F-9048-9F25-33EB130E479C}" type="pres">
      <dgm:prSet presAssocID="{E47CD8CE-35DD-4B0C-A165-3004E067BBCA}" presName="spacer" presStyleCnt="0"/>
      <dgm:spPr/>
    </dgm:pt>
    <dgm:pt modelId="{A45FE359-4795-3A4D-B756-8D0052F3DA57}" type="pres">
      <dgm:prSet presAssocID="{53C2CB50-EDAC-49CD-BB52-4F4DE04F9E8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189EADC-9C3E-4049-B2A7-4E23BE295E12}" type="pres">
      <dgm:prSet presAssocID="{82A39B7B-0F5D-4DA4-9CF4-6616C79C192C}" presName="spacer" presStyleCnt="0"/>
      <dgm:spPr/>
    </dgm:pt>
    <dgm:pt modelId="{B8E4167B-FA2B-3A4A-A0B7-65EA07AA47A8}" type="pres">
      <dgm:prSet presAssocID="{99C8B240-E255-4B9F-9D59-E94E17B6B96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27995C5-9D70-F042-A04C-F1AE00737ADF}" type="pres">
      <dgm:prSet presAssocID="{55B3A57E-66C5-47F3-B22A-5D91162FE8C4}" presName="spacer" presStyleCnt="0"/>
      <dgm:spPr/>
    </dgm:pt>
    <dgm:pt modelId="{B08F39B3-CE0E-8249-9154-32DC98DE50B9}" type="pres">
      <dgm:prSet presAssocID="{A30299FC-3577-429D-8BC8-A4F679D8F3C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71B9E4C-2E61-7B47-A15E-EFC6D47BC4D5}" type="pres">
      <dgm:prSet presAssocID="{97268BAB-08E9-4E47-AF49-390B5C295EAB}" presName="spacer" presStyleCnt="0"/>
      <dgm:spPr/>
    </dgm:pt>
    <dgm:pt modelId="{68D65A61-8E3C-F149-A42E-B60165E0AA8A}" type="pres">
      <dgm:prSet presAssocID="{99004FFD-0357-47D8-9800-A04127FFA35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109F714-B596-4818-AF1C-0122D4D1C71F}" srcId="{99C81F3C-C077-4DF0-ABA6-09A8D071CDF6}" destId="{53C2CB50-EDAC-49CD-BB52-4F4DE04F9E89}" srcOrd="1" destOrd="0" parTransId="{72D54BF9-CEAD-4DF0-AC75-5BC1BF1988BF}" sibTransId="{82A39B7B-0F5D-4DA4-9CF4-6616C79C192C}"/>
    <dgm:cxn modelId="{1D311148-F9FA-455B-98F3-DAB556D6A2A0}" srcId="{99C81F3C-C077-4DF0-ABA6-09A8D071CDF6}" destId="{99C8B240-E255-4B9F-9D59-E94E17B6B961}" srcOrd="2" destOrd="0" parTransId="{39A0AEC7-0858-4B9A-8122-0359CBF1C868}" sibTransId="{55B3A57E-66C5-47F3-B22A-5D91162FE8C4}"/>
    <dgm:cxn modelId="{47003F7D-CA77-440C-8A78-D4AFDAC7BDDB}" srcId="{99C81F3C-C077-4DF0-ABA6-09A8D071CDF6}" destId="{A30299FC-3577-429D-8BC8-A4F679D8F3CE}" srcOrd="3" destOrd="0" parTransId="{AD852275-ACEE-4058-B0F9-80819F90B37C}" sibTransId="{97268BAB-08E9-4E47-AF49-390B5C295EAB}"/>
    <dgm:cxn modelId="{98A01888-20C8-5B45-9140-053A6F1B7374}" type="presOf" srcId="{99004FFD-0357-47D8-9800-A04127FFA354}" destId="{68D65A61-8E3C-F149-A42E-B60165E0AA8A}" srcOrd="0" destOrd="0" presId="urn:microsoft.com/office/officeart/2005/8/layout/vList2"/>
    <dgm:cxn modelId="{3B184B90-B4A7-A842-A911-3024D97E4A50}" type="presOf" srcId="{99C8B240-E255-4B9F-9D59-E94E17B6B961}" destId="{B8E4167B-FA2B-3A4A-A0B7-65EA07AA47A8}" srcOrd="0" destOrd="0" presId="urn:microsoft.com/office/officeart/2005/8/layout/vList2"/>
    <dgm:cxn modelId="{6563C090-0AF1-43F2-8393-3427F8DFFECA}" srcId="{99C81F3C-C077-4DF0-ABA6-09A8D071CDF6}" destId="{99004FFD-0357-47D8-9800-A04127FFA354}" srcOrd="4" destOrd="0" parTransId="{7CD58D96-C443-4800-9A31-8974AFE78319}" sibTransId="{2248AD22-39C5-4C75-B886-6885561E8C63}"/>
    <dgm:cxn modelId="{6ACE4694-0E50-1540-B10A-D78637D9EACA}" type="presOf" srcId="{53C2CB50-EDAC-49CD-BB52-4F4DE04F9E89}" destId="{A45FE359-4795-3A4D-B756-8D0052F3DA57}" srcOrd="0" destOrd="0" presId="urn:microsoft.com/office/officeart/2005/8/layout/vList2"/>
    <dgm:cxn modelId="{2D1C7594-8C26-6145-8884-A4DCF6B76BC6}" type="presOf" srcId="{99C81F3C-C077-4DF0-ABA6-09A8D071CDF6}" destId="{A52E03E0-1851-F541-A2FA-56E42769F3C2}" srcOrd="0" destOrd="0" presId="urn:microsoft.com/office/officeart/2005/8/layout/vList2"/>
    <dgm:cxn modelId="{84C011C3-E518-C24E-BA1B-A183899AE16F}" type="presOf" srcId="{A30299FC-3577-429D-8BC8-A4F679D8F3CE}" destId="{B08F39B3-CE0E-8249-9154-32DC98DE50B9}" srcOrd="0" destOrd="0" presId="urn:microsoft.com/office/officeart/2005/8/layout/vList2"/>
    <dgm:cxn modelId="{74A99FC6-E59B-4A7F-AF2E-C5FA9CE4DFE3}" srcId="{99C81F3C-C077-4DF0-ABA6-09A8D071CDF6}" destId="{44B327B5-F800-4CF0-9F68-2C60274C0EA1}" srcOrd="0" destOrd="0" parTransId="{9E0124E5-B2AA-4EB7-90B1-EA447971D77F}" sibTransId="{E47CD8CE-35DD-4B0C-A165-3004E067BBCA}"/>
    <dgm:cxn modelId="{8325B8F9-8138-1D49-898D-A3C4143A753F}" type="presOf" srcId="{44B327B5-F800-4CF0-9F68-2C60274C0EA1}" destId="{C4BAB577-CBB2-E543-989B-17C0BDCD2EC2}" srcOrd="0" destOrd="0" presId="urn:microsoft.com/office/officeart/2005/8/layout/vList2"/>
    <dgm:cxn modelId="{59FD4106-4844-1E45-B3F1-A177BAEFC527}" type="presParOf" srcId="{A52E03E0-1851-F541-A2FA-56E42769F3C2}" destId="{C4BAB577-CBB2-E543-989B-17C0BDCD2EC2}" srcOrd="0" destOrd="0" presId="urn:microsoft.com/office/officeart/2005/8/layout/vList2"/>
    <dgm:cxn modelId="{C67FB269-6E4C-3B4F-9918-FED5216F6C86}" type="presParOf" srcId="{A52E03E0-1851-F541-A2FA-56E42769F3C2}" destId="{760A7AF8-738F-9048-9F25-33EB130E479C}" srcOrd="1" destOrd="0" presId="urn:microsoft.com/office/officeart/2005/8/layout/vList2"/>
    <dgm:cxn modelId="{B33B6D32-7A1C-484B-88BD-A67F7DBA2B33}" type="presParOf" srcId="{A52E03E0-1851-F541-A2FA-56E42769F3C2}" destId="{A45FE359-4795-3A4D-B756-8D0052F3DA57}" srcOrd="2" destOrd="0" presId="urn:microsoft.com/office/officeart/2005/8/layout/vList2"/>
    <dgm:cxn modelId="{A2C670E8-C238-4641-B432-4C7E3DC5DAC0}" type="presParOf" srcId="{A52E03E0-1851-F541-A2FA-56E42769F3C2}" destId="{7189EADC-9C3E-4049-B2A7-4E23BE295E12}" srcOrd="3" destOrd="0" presId="urn:microsoft.com/office/officeart/2005/8/layout/vList2"/>
    <dgm:cxn modelId="{E2B7DA05-9863-3D48-A7F7-F4AB6755075B}" type="presParOf" srcId="{A52E03E0-1851-F541-A2FA-56E42769F3C2}" destId="{B8E4167B-FA2B-3A4A-A0B7-65EA07AA47A8}" srcOrd="4" destOrd="0" presId="urn:microsoft.com/office/officeart/2005/8/layout/vList2"/>
    <dgm:cxn modelId="{9E328981-F8E7-2848-B441-961D71F51BE3}" type="presParOf" srcId="{A52E03E0-1851-F541-A2FA-56E42769F3C2}" destId="{327995C5-9D70-F042-A04C-F1AE00737ADF}" srcOrd="5" destOrd="0" presId="urn:microsoft.com/office/officeart/2005/8/layout/vList2"/>
    <dgm:cxn modelId="{BD9AE13E-71A2-D44F-BE6B-22D910F3905D}" type="presParOf" srcId="{A52E03E0-1851-F541-A2FA-56E42769F3C2}" destId="{B08F39B3-CE0E-8249-9154-32DC98DE50B9}" srcOrd="6" destOrd="0" presId="urn:microsoft.com/office/officeart/2005/8/layout/vList2"/>
    <dgm:cxn modelId="{F57432E5-ECA4-7249-B775-C62005CBC334}" type="presParOf" srcId="{A52E03E0-1851-F541-A2FA-56E42769F3C2}" destId="{C71B9E4C-2E61-7B47-A15E-EFC6D47BC4D5}" srcOrd="7" destOrd="0" presId="urn:microsoft.com/office/officeart/2005/8/layout/vList2"/>
    <dgm:cxn modelId="{89250374-B8B6-9046-B83A-F3005C8D7847}" type="presParOf" srcId="{A52E03E0-1851-F541-A2FA-56E42769F3C2}" destId="{68D65A61-8E3C-F149-A42E-B60165E0AA8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D08AD1-15E0-3E48-BB36-415337BC8DE6}">
      <dsp:nvSpPr>
        <dsp:cNvPr id="0" name=""/>
        <dsp:cNvSpPr/>
      </dsp:nvSpPr>
      <dsp:spPr>
        <a:xfrm>
          <a:off x="1283" y="16286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62C3F-EF27-4645-9E16-047358FD6E52}">
      <dsp:nvSpPr>
        <dsp:cNvPr id="0" name=""/>
        <dsp:cNvSpPr/>
      </dsp:nvSpPr>
      <dsp:spPr>
        <a:xfrm>
          <a:off x="501904" y="638452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200" kern="1200" dirty="0"/>
            <a:t> Gece 02-04 arasında en yüksek </a:t>
          </a:r>
          <a:endParaRPr lang="en-US" sz="4200" kern="1200" dirty="0"/>
        </a:p>
      </dsp:txBody>
      <dsp:txXfrm>
        <a:off x="585701" y="722249"/>
        <a:ext cx="4337991" cy="2693452"/>
      </dsp:txXfrm>
    </dsp:sp>
    <dsp:sp modelId="{3A4AACAF-E615-D147-9644-1DA22DD1BBC3}">
      <dsp:nvSpPr>
        <dsp:cNvPr id="0" name=""/>
        <dsp:cNvSpPr/>
      </dsp:nvSpPr>
      <dsp:spPr>
        <a:xfrm>
          <a:off x="5508110" y="16286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765CE-B02B-7C4A-847E-6A87F892A284}">
      <dsp:nvSpPr>
        <dsp:cNvPr id="0" name=""/>
        <dsp:cNvSpPr/>
      </dsp:nvSpPr>
      <dsp:spPr>
        <a:xfrm>
          <a:off x="6008730" y="638452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200" kern="1200" dirty="0"/>
            <a:t>Akşam17:00-18:00 arası en düşük seviyededir</a:t>
          </a:r>
          <a:endParaRPr lang="en-US" sz="4200" kern="1200" dirty="0"/>
        </a:p>
      </dsp:txBody>
      <dsp:txXfrm>
        <a:off x="6092527" y="722249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0F9EB-BCDD-4548-A3DF-527C8BE59966}">
      <dsp:nvSpPr>
        <dsp:cNvPr id="0" name=""/>
        <dsp:cNvSpPr/>
      </dsp:nvSpPr>
      <dsp:spPr>
        <a:xfrm>
          <a:off x="0" y="78927"/>
          <a:ext cx="7003777" cy="13674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Ferritin , DHEA-SO4 ve tümör markerlerı diürnal Varyasyon çok az</a:t>
          </a:r>
          <a:endParaRPr lang="en-US" sz="2500" kern="1200"/>
        </a:p>
      </dsp:txBody>
      <dsp:txXfrm>
        <a:off x="66753" y="145680"/>
        <a:ext cx="6870271" cy="1233931"/>
      </dsp:txXfrm>
    </dsp:sp>
    <dsp:sp modelId="{A2ECA37D-6980-6A42-8424-7C85A97C1E1A}">
      <dsp:nvSpPr>
        <dsp:cNvPr id="0" name=""/>
        <dsp:cNvSpPr/>
      </dsp:nvSpPr>
      <dsp:spPr>
        <a:xfrm>
          <a:off x="0" y="1518365"/>
          <a:ext cx="7003777" cy="1367437"/>
        </a:xfrm>
        <a:prstGeom prst="roundRect">
          <a:avLst/>
        </a:prstGeom>
        <a:solidFill>
          <a:schemeClr val="accent2">
            <a:hueOff val="514315"/>
            <a:satOff val="-142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Biyolojik varyasyon standart sabah açlık örneklerine göre hesaplanmıştır. Diürnal Varyasyon hesaba eklenmelidir</a:t>
          </a:r>
          <a:endParaRPr lang="en-US" sz="2500" kern="1200"/>
        </a:p>
      </dsp:txBody>
      <dsp:txXfrm>
        <a:off x="66753" y="1585118"/>
        <a:ext cx="6870271" cy="1233931"/>
      </dsp:txXfrm>
    </dsp:sp>
    <dsp:sp modelId="{8349B041-4793-3A4F-9CBE-6A0CDB9BE93C}">
      <dsp:nvSpPr>
        <dsp:cNvPr id="0" name=""/>
        <dsp:cNvSpPr/>
      </dsp:nvSpPr>
      <dsp:spPr>
        <a:xfrm>
          <a:off x="0" y="2957802"/>
          <a:ext cx="7003777" cy="1367437"/>
        </a:xfrm>
        <a:prstGeom prst="roundRect">
          <a:avLst/>
        </a:prstGeom>
        <a:solidFill>
          <a:schemeClr val="accent2">
            <a:hueOff val="1028630"/>
            <a:satOff val="-2845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Sirkadiyen ritim düzenlemesi faktörden bağımsız olduğu için diürnal varyasyon ismi daha geçerli</a:t>
          </a:r>
          <a:endParaRPr lang="en-US" sz="2500" kern="1200"/>
        </a:p>
      </dsp:txBody>
      <dsp:txXfrm>
        <a:off x="66753" y="3024555"/>
        <a:ext cx="6870271" cy="1233931"/>
      </dsp:txXfrm>
    </dsp:sp>
    <dsp:sp modelId="{A92E876D-0279-D34A-8BE2-15DAC813BD92}">
      <dsp:nvSpPr>
        <dsp:cNvPr id="0" name=""/>
        <dsp:cNvSpPr/>
      </dsp:nvSpPr>
      <dsp:spPr>
        <a:xfrm>
          <a:off x="0" y="4397240"/>
          <a:ext cx="7003777" cy="1367437"/>
        </a:xfrm>
        <a:prstGeom prst="roundRect">
          <a:avLst/>
        </a:prstGeom>
        <a:solidFill>
          <a:schemeClr val="accent2">
            <a:hueOff val="1542945"/>
            <a:satOff val="-4267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 err="1"/>
            <a:t>Diürnal</a:t>
          </a:r>
          <a:r>
            <a:rPr lang="tr-TR" sz="2500" kern="1200" dirty="0"/>
            <a:t> özelliği olan test listesi ve yorumlaması biyokimya uzmanı masası üzerinde olmalı</a:t>
          </a:r>
          <a:endParaRPr lang="en-US" sz="2500" kern="1200" dirty="0"/>
        </a:p>
      </dsp:txBody>
      <dsp:txXfrm>
        <a:off x="66753" y="4463993"/>
        <a:ext cx="6870271" cy="1233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AB577-CBB2-E543-989B-17C0BDCD2EC2}">
      <dsp:nvSpPr>
        <dsp:cNvPr id="0" name=""/>
        <dsp:cNvSpPr/>
      </dsp:nvSpPr>
      <dsp:spPr>
        <a:xfrm>
          <a:off x="0" y="683419"/>
          <a:ext cx="5626542" cy="8353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Kan alım saatleri test rehberinde yeni düzenleme </a:t>
          </a:r>
          <a:endParaRPr lang="en-US" sz="2100" kern="1200"/>
        </a:p>
      </dsp:txBody>
      <dsp:txXfrm>
        <a:off x="40780" y="724199"/>
        <a:ext cx="5544982" cy="753819"/>
      </dsp:txXfrm>
    </dsp:sp>
    <dsp:sp modelId="{A45FE359-4795-3A4D-B756-8D0052F3DA57}">
      <dsp:nvSpPr>
        <dsp:cNvPr id="0" name=""/>
        <dsp:cNvSpPr/>
      </dsp:nvSpPr>
      <dsp:spPr>
        <a:xfrm>
          <a:off x="0" y="1579279"/>
          <a:ext cx="5626542" cy="835379"/>
        </a:xfrm>
        <a:prstGeom prst="roundRect">
          <a:avLst/>
        </a:prstGeom>
        <a:solidFill>
          <a:schemeClr val="accent2">
            <a:hueOff val="385736"/>
            <a:satOff val="-1067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Test rehberi dışına çıkmak istiyen klinisyen ile iletişim</a:t>
          </a:r>
          <a:endParaRPr lang="en-US" sz="2100" kern="1200"/>
        </a:p>
      </dsp:txBody>
      <dsp:txXfrm>
        <a:off x="40780" y="1620059"/>
        <a:ext cx="5544982" cy="753819"/>
      </dsp:txXfrm>
    </dsp:sp>
    <dsp:sp modelId="{B8E4167B-FA2B-3A4A-A0B7-65EA07AA47A8}">
      <dsp:nvSpPr>
        <dsp:cNvPr id="0" name=""/>
        <dsp:cNvSpPr/>
      </dsp:nvSpPr>
      <dsp:spPr>
        <a:xfrm>
          <a:off x="0" y="2475139"/>
          <a:ext cx="5626542" cy="835379"/>
        </a:xfrm>
        <a:prstGeom prst="roundRect">
          <a:avLst/>
        </a:prstGeom>
        <a:solidFill>
          <a:schemeClr val="accent2">
            <a:hueOff val="771473"/>
            <a:satOff val="-2133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Hasta sonuçlarında test diürnal bilgisi eklenmesi ?! </a:t>
          </a:r>
          <a:endParaRPr lang="en-US" sz="2100" kern="1200"/>
        </a:p>
      </dsp:txBody>
      <dsp:txXfrm>
        <a:off x="40780" y="2515919"/>
        <a:ext cx="5544982" cy="753819"/>
      </dsp:txXfrm>
    </dsp:sp>
    <dsp:sp modelId="{B08F39B3-CE0E-8249-9154-32DC98DE50B9}">
      <dsp:nvSpPr>
        <dsp:cNvPr id="0" name=""/>
        <dsp:cNvSpPr/>
      </dsp:nvSpPr>
      <dsp:spPr>
        <a:xfrm>
          <a:off x="0" y="3370999"/>
          <a:ext cx="5626542" cy="835379"/>
        </a:xfrm>
        <a:prstGeom prst="roundRect">
          <a:avLst/>
        </a:prstGeom>
        <a:solidFill>
          <a:schemeClr val="accent2">
            <a:hueOff val="1157209"/>
            <a:satOff val="-3200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Kan alımının hızlı ve etkili şekilde düzenlenmesi ( 2000 hasta 3 saat içinde ? )</a:t>
          </a:r>
          <a:endParaRPr lang="en-US" sz="2100" kern="1200"/>
        </a:p>
      </dsp:txBody>
      <dsp:txXfrm>
        <a:off x="40780" y="3411779"/>
        <a:ext cx="5544982" cy="753819"/>
      </dsp:txXfrm>
    </dsp:sp>
    <dsp:sp modelId="{68D65A61-8E3C-F149-A42E-B60165E0AA8A}">
      <dsp:nvSpPr>
        <dsp:cNvPr id="0" name=""/>
        <dsp:cNvSpPr/>
      </dsp:nvSpPr>
      <dsp:spPr>
        <a:xfrm>
          <a:off x="0" y="4266859"/>
          <a:ext cx="5626542" cy="835379"/>
        </a:xfrm>
        <a:prstGeom prst="roundRect">
          <a:avLst/>
        </a:prstGeom>
        <a:solidFill>
          <a:schemeClr val="accent2">
            <a:hueOff val="1542945"/>
            <a:satOff val="-4267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Preanalitik aşama çalışanlarının Laboratuvar uzmanı yetkisine verilmesi</a:t>
          </a:r>
          <a:endParaRPr lang="en-US" sz="2100" kern="1200"/>
        </a:p>
      </dsp:txBody>
      <dsp:txXfrm>
        <a:off x="40780" y="4307639"/>
        <a:ext cx="5544982" cy="753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6:59:37.538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0 16383,'48'0'0,"-4"0"0,-17 0 0,35 0 0,-23 0 0,25 0 0,-34 1 0,-2 2 0,2 1 0,0 1 0,1 1 0,3 1 0,-1-2 0,0 0 0,-14-3 0,-1-1 0,-7-1 0,5 0 0,5 2 0,-5 0 0,3 0 0,-6 0 0,5 2 0,-3-3 0,3 3 0,-4-4 0,2 1 0,-1 0 0,6 2 0,-6 2 0,6-2 0,-7-1 0,0 0 0,3 0 0,-2 0 0,3 1 0,-3-3 0,6 0 0,-2 0 0,5 0 0,-2 0 0,0 0 0,1 0 0,1 0 0,0 0 0,-1 0 0,1 0 0,0 0 0,-2 0 0,-1 0 0,-3 0 0,0 0 0,0 0 0,-2 0 0,-1 0 0,4 0 0,2 0 0,-5 0 0,2 0 0,-3 0 0,-1 0 0,5 0 0,-4 0 0,-2 0 0,10 0 0,-6 0 0,9 0 0,-4 0 0,0 0 0,0 0 0,-3 0 0,-1 0 0,0 0 0,0 0 0,0 0 0,0 0 0,0 0 0,0 0 0,0 0 0,0 0 0,0 0 0,0 0 0,0 0 0,-1 0 0,-2 0 0,3 0 0,0 0 0,4 0 0,2 0 0,0 0 0,0 0 0,-2 2 0,1 0 0,-2 1 0,1-1 0,-2-2 0,-3 0 0,-2 0 0,2 0 0,-2 0 0,2 0 0,0 0 0,-2 0 0,3 0 0,-3 0 0,1 0 0,0 0 0,-2 0 0,4 0 0,-2 0 0,2 0 0,-2-1 0,1-2 0,-1 2 0,2-2 0,-2 3 0,0 0 0,4 0 0,-5 0 0,3 0 0,-2 0 0,-2 0 0,5 0 0,-4 0 0,5 0 0,-5 0 0,2 0 0,-3 0 0,1 0 0,1 0 0,-1 0 0,1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35.01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23 16383,'58'0'0,"4"0"0,-6 0 0,13 0 0,8 0 0,0 0 0,-2 0 0,-5 0 0,16 0 0,9 0 0,-43 0 0,1 0 0,42 0 0,-15 0 0,-6 0 0,2 3 0,10 1 0,-32 0 0,-2 1 0,13 0 0,25 4 0,-36-6 0,14 3 0,5 3 0,-7-2 0,-8 1 0,-5 0 0,-7-2 0,-4 1 0,-3-2 0,3 1 0,0-1 0,1-2 0,3 2 0,-2-2 0,3 1 0,0 0 0,2 0 0,0 1 0,-3 0 0,-3-2 0,-3-1 0,-5 1 0,-4-1 0,-2 1 0,-5-2 0,0-1 0,-1 0 0,-6 0 0,-2 0 0,7 0 0,1 0 0,12 0 0,-1 0 0,6 0 0,1 0 0,-2 0 0,-4 0 0,-4 0 0,-2-2 0,-1-2 0,-1-1 0,2-1 0,1 0 0,3 1 0,2 0 0,1 1 0,3 0 0,4 0 0,0 1 0,-2 1 0,-2 1 0,-2 1 0,-1 0 0,0 0 0,-2 0 0,5 0 0,-15 0 0,11 0 0,-12 0 0,9 0 0,0 0 0,1 0 0,-3 0 0,-2 0 0,-1 0 0,0 0 0,2 0 0,1 0 0,2 0 0,8 0 0,7 0 0,5 0 0,6 0 0,-4 0 0,0 0 0,-2 0 0,-4 0 0,-2 0 0,-6 0 0,-2 0 0,0 0 0,-3 0 0,-2 0 0,-1 0 0,3 0 0,8 0 0,6 0 0,7 0 0,9 0 0,4 2 0,11 2 0,8-1 0,7 0 0,4-3 0,-46 1 0,0-2 0,2 2 0,1-2 0,2-1 0,-1-1 0,37-4 0,-28 0 0,-25 1 0,-8 5 0,24-1 0,21-4 0,14-4 0,-32 3 0,1-2 0,3 1 0,-1-1 0,-2 1 0,-2 1 0,-3 0 0,-4 1 0,28-2 0,-8 4 0,-2 1 0,-6 3 0,-8-2 0,-9-1 0,-6 0 0,-5 0 0,4 3 0,-15 0 0,9 0 0,-14 0 0,1 0 0,-3 0 0,-6 0 0,7 0 0,-3 0 0,0 0 0,0 0 0,-4 0 0,4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37.127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10 16383,'94'0'0,"-44"0"0,1 0 0,43 0 0,-37 0 0,2 0 0,7 0 0,3 0 0,15 0 0,5 0 0,-19 0 0,2 0 0,1 0 0,4 0 0,2 0 0,2 0 0,15 0 0,4 0 0,0 0 0,-1 0 0,0 0 0,-1 0 0,-1 0 0,-2 0 0,1 0 0,-1 0 0,-1 0 0,-3 0 0,-15 0 0,-4 0 0,-1 0 0,23 0 0,-4 0 0,-9 0 0,-4 0 0,-10 0 0,-3 0 0,-5 0 0,-2 0 0,-2 0 0,-1 0 0,33 0 0,-17 0 0,-15 0 0,-3 0 0,-21 0 0,4 0 0,-18-2 0,2-1 0,10 1 0,13 0 0,22 2 0,23 0 0,-32 0 0,4 0 0,13 0 0,2 0 0,3 0 0,2 0 0,-1 0 0,-2 0 0,-12 0 0,-2 0 0,-3-1 0,-1 2 0,-6 0 0,0 0 0,8 0 0,-1 1 0,19 4 0,-21-3 0,-4 0 0,-15 0 0,32 2 0,-37-2 0,6 0 0,-3-1 0,-7-2 0,-3 0 0,-2 0 0,-1 0 0,0 0 0,1 0 0,-1 0 0,-1 0 0,0 0 0,-3 0 0,0 0 0,-1 0 0,0 0 0,0 0 0,-3 0 0,5 0 0,-5 0 0,2 0 0,-2-1 0,-2-1 0,4-4 0,1-1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8:43.1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8:25:01.12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61 16383,'72'0'0,"1"0"0,-10 0 0,7 0 0,6 0 0,4 0 0,4 0 0,3 0 0,-7 0 0,-9 0 0,-14 0 0,-7 0 0,-4 0 0,-3 0 0,-2 0 0,-3 0 0,1 0 0,2 0 0,4 0 0,0 0 0,0 0 0,3 0 0,-2 0 0,1 0 0,2 0 0,-10 0 0,-2 0 0,4 0 0,15-5 0,34-4 0,-31 4 0,3 1 0,1 0 0,2 0 0,0 2 0,0-1 0,-2 1 0,-1-1 0,-6 1 0,-1 0 0,-2-1 0,-1 2 0,33 0 0,-19 1 0,-15 0 0,-15 0 0,-4 0 0,-16 0 0,1-2 0,-2-1 0,-1 0 0,7 1 0,-5 2 0,0 0 0,2 0 0,-1 0 0,2 0 0,-4 0 0,3 0 0,3 0 0,1 0 0,5 0 0,1 0 0,3 0 0,2 0 0,0 0 0,0 0 0,-2 0 0,-2 0 0,-3 0 0,-2 0 0,-2 0 0,1 0 0,-1 0 0,1 0 0,-1 0 0,1 1 0,-1 2 0,0 0 0,-1 0 0,-4-2 0,-4-1 0,2 0 0,1 0 0,0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8:25:07.52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16383,'54'0'0,"-5"0"0,-22 0 0,1 0 0,-1 0 0,-3 0 0,-1 0 0,-4 0 0,-3 0 0,0 0 0,-2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18:57.5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16383,'60'0'0,"-6"0"0,-16 0 0,7 0 0,13 0 0,13 0 0,11 0 0,3 0 0,7 0 0,3 0 0,-4 2 0,-2 3 0,-11 1 0,-9 1 0,-8-2 0,-13-1 0,-9-1 0,-10-1 0,-4-1 0,-6-1 0,-5 0 0,1 0 0,4 0 0,-3 0 0,3 0 0,-3 0 0,-3 2 0,11 0 0,-7 3 0,11 0 0,-5 0 0,9-1 0,1 1 0,-1 0 0,3-2 0,-2 1 0,0-1 0,-4 0 0,-1-1 0,0-2 0,-2 0 0,2 3 0,-5-1 0,-2 1 0,1-2 0,-1-1 0,0 1 0,-1 1 0,-2 1 0,0-1 0,0-1 0,0-1 0,0 0 0,0 0 0,0 0 0,0 0 0,0 0 0,2 0 0,3 0 0,1 0 0,2 0 0,0 0 0,-1 0 0,1 0 0,-2 0 0,1 0 0,-1 0 0,-3 0 0,0 0 0,-5 0 0,-1 0 0,4 0 0,-5 0 0,5 0 0,-4 0 0,1 0 0,0 0 0,-1 0 0,2 0 0,-1 0 0,1 0 0,0 0 0,3 0 0,-3 0 0,2 0 0,-5 0 0,5 0 0,-6 0 0,5 0 0,-2 0 0,1 0 0,1 0 0,-2 0 0,-1 0 0,4 0 0,-2 0 0,0 0 0,-3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14:42.9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0 104 16383,'58'0'0,"-2"0"0,-20 0 0,4 0 0,-2 0 0,-1 0 0,-4 2 0,-6 1 0,-1 1 0,-4 1 0,-4-2 0,-2-1 0,1-2 0,-4 0 0,5 0 0,-1 0 0,-3 0 0,4 0 0,-3 0 0,-1 0 0,4 0 0,-5 0 0,3 0 0,0 0 0,-1 0 0,3 0 0,-2 0 0,2 0 0,-1 0 0,2 0 0,3 0 0,-7 0 0,15 0 0,-18 0 0,14 0 0,-13 0 0,5 0 0,0 0 0,-1 0 0,-1 0 0,-1 0 0,3 0 0,-3 0 0,5 0 0,-4-2 0,0 0 0,-1-1 0,4-1 0,-3 3 0,5-2 0,-5 2 0,-1 1 0,5 0 0,-5 0 0,2 0 0,1-1 0,-7-1 0,8-1 0,-5 0 0,1 0 0,7-1 0,-7-1 0,5 3 0,-4-2 0,2 1 0,-2-1 0,-1 0 0,10 1 0,-11-1 0,20 2 0,-19-1 0,16-1 0,-8 1 0,9-2 0,1 0 0,-3 2 0,-4 0 0,-6 1 0,-2 0 0,-2-1 0,0 1 0,0 0 0,0 0 0,1-3 0,-1 2 0,0-3 0,1 4 0,0-1 0,-1 2 0,3 1 0,-1 0 0,5 0 0,5 0 0,-1 0 0,-4 0 0,-4 0 0,1 0 0,9 0 0,10 0 0,6 0 0,6 0 0,27 0 0,20 0 0,-43 0 0,1 0 0,1 0 0,-1 0 0,36 0 0,-9 0 0,-7 0 0,-3 0 0,-3 2 0,-5 1 0,-9 0 0,-14 2 0,-10-3 0,-8 1 0,-8 0 0,-1 0 0,3-1 0,-5 0 0,6-2 0,-5 0 0,2 0 0,0 0 0,2 0 0,-2 0 0,-1 0 0,8 0 0,0 0 0,13 0 0,-3 0 0,3 0 0,1 0 0,0 0 0,-4 0 0,-5 0 0,-5 0 0,-5 0 0,-5 0 0,6 0 0,-6 0 0,4 0 0,2 0 0,-6 0 0,7 0 0,-7 0 0,6 0 0,-2 0 0,2 0 0,-4 0 0,-2 0 0,5 0 0,-4 0 0,5 0 0,-5 0 0,0 0 0,4 0 0,-4 0 0,4 0 0,0 0 0,-3 0 0,1 0 0,1 0 0,-2 0 0,4 0 0,-3 0 0,0 0 0,0 0 0,-1 0 0,0 0 0,1-4 0,0 3 0,-1-2 0,0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6:50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 16383,'46'0'0,"-3"0"0,-22 0 0,1 0 0,2 0 0,1 0 0,4 0 0,-4 0 0,6 0 0,2 0 0,3 0 0,5 0 0,-7 0 0,-3 0 0,-5 0 0,-7 0 0,-3 0 0,-2 0 0,4 0 0,-6 0 0,7 0 0,-6 0 0,3 0 0,0 0 0,0 0 0,0 0 0,0 0 0,0 0 0,1 0 0,-1 0 0,1 0 0,-1 0 0,1 0 0,-1 0 0,-1 0 0,0 0 0,1-3 0,0 1 0,1-1 0,-2-1 0,0 3 0,1-2 0,-1 3 0,2 0 0,-1 0 0,-1 0 0,2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6:52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16383,'58'0'0,"-2"0"0,-14 0 0,5 0 0,1 0 0,0 0 0,-5 0 0,-2 0 0,-6 0 0,-7 0 0,-4 1 0,-4 2 0,-6-1 0,1 0 0,2-1 0,-1-1 0,2 0 0,-4 3 0,1-2 0,1 2 0,0-1 0,0 1 0,0-1 0,-1-1 0,2-1 0,-1 2 0,-1 0 0,1 1 0,-3-2 0,3-1 0,1 0 0,-1 0 0,0 0 0,-1 0 0,2 0 0,-2 0 0,2 0 0,-1 0 0,0 0 0,0 4 0,1-3 0,1 6 0,-4-6 0,4 2 0,-4-3 0,2 4 0,-1-3 0,2 2 0,-2-2 0,-1 5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6:55.4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16383,'49'0'0,"-5"0"0,-19 0 0,3 0 0,-1 0 0,1 0 0,2 0 0,2 0 0,8 0 0,4 0 0,0 0 0,-1 0 0,-3 0 0,0 0 0,0 0 0,-2 0 0,-5 0 0,-3 0 0,-2 0 0,-6 0 0,-3 0 0,-6 1 0,2 1 0,0 0 0,1 0 0,0-2 0,0 0 0,0 0 0,0 0 0,-1 0 0,0 0 0,2 0 0,-3 0 0,5 0 0,-7 0 0,4 0 0,0 0 0,-2 0 0,4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6:59:40.88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 16383,'99'0'0,"-48"0"0,1 0 0,2 0 0,3 0 0,5 0 0,2 0 0,8 0 0,2 0 0,3 0 0,0 0 0,-11 1 0,1 0 0,13 0 0,-4 1 0,12 4 0,-18-1 0,0 0 0,24 8 0,-43-7 0,1 0 0,7 2 0,-2 0 0,32 2 0,-34-3 0,1 0 0,0 1 0,0-2 0,0 0 0,1-1 0,2-1 0,0-1 0,-6-1 0,-2 0 0,42-2 0,-10 0 0,-12 0 0,1 0 0,-9 0 0,-7-2 0,-8-6 0,-13-8 0,-12 0 0,5 2 0,16 8 0,45 6 0,-14 0 0,20 0 0,2 0 0,-6 0 0,7 0 0,3 0 0,-45 0 0,-2 0 0,17 0 0,1 0 0,-8 0 0,-1 0 0,-1 1 0,0 1 0,-3 0 0,-2 0 0,42 2 0,-4 2 0,-18-3 0,-9 0 0,-6-1 0,-1-2 0,-3 0 0,-1 0 0,-3 0 0,-1 0 0,-2 0 0,-1 0 0,-1 0 0,-4 0 0,-4 0 0,-1 0 0,-2 0 0,0 0 0,0 0 0,-4 0 0,-3 0 0,-4 0 0,0 2 0,-2 0 0,-1 1 0,-1-1 0,1-2 0,0 0 0,2 2 0,-2 1 0,0 2 0,9 0 0,-11 0 0,10 1 0,-13 2 0,4-1 0,1 0 0,-1-3 0,-2 1 0,-1 0 0,0-1 0,1 1 0,0-2 0,-1 1 0,2-2 0,4 0 0,4 0 0,5-2 0,-1 0 0,2 0 0,1 0 0,-1 0 0,0 0 0,1 0 0,-2 0 0,-2 0 0,-2 0 0,-1 0 0,-2 0 0,-3 0 0,-3 0 0,-3 0 0,-1 0 0,0 0 0,-1 0 0,-2 0 0,5 0 0,-4 0 0,6 0 0,-5 0 0,1 0 0,-2 0 0,2-2 0,-2 0 0,0-1 0,2 1 0,-2 2 0,0 0 0,7-4 0,-10 3 0,7-5 0,-3 3 0,-3-1 0,4 0 0,1 1 0,-5 1 0,5 2 0,-1-4 0,-3 3 0,4-3 0,-3 4 0,-2 0 0,5-3 0,-5 0 0,1-2 0,-1 0 0,0 2 0,3-4 0,2 3 0,-4-1 0,0 1 0,-2-4 0,-1 1 0,4-3 0,1 4 0,-5-1 0,7 5 0,-6 0 0,5 2 0,-4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6:57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16383,'49'0'0,"-2"0"0,-17 0 0,10 0 0,5 0 0,13 0 0,9 0 0,-1 0 0,3 0 0,-4 0 0,0 0 0,-1 0 0,-7 0 0,-8 0 0,-9 0 0,-6 0 0,-8 0 0,-7 0 0,-3 0 0,-1 0 0,0 0 0,1 0 0,0 0 0,-1 0 0,1 0 0,0 0 0,0 0 0,1 0 0,-1 0 0,2 0 0,-2 0 0,-2 0 0,8 0 0,-8 0 0,7 0 0,-8 0 0,4 0 0,-1 0 0,-1 0 0,4 0 0,-5 0 0,2 0 0,-4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0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16383,'40'0'0,"-6"0"0,-17 0 0,1 0 0,6 0 0,1 0 0,2 0 0,4 0 0,5 0 0,-10 0 0,8 0 0,-14 0 0,4 0 0,-4 0 0,-2 2 0,-3 0 0,0 1 0,1-1 0,0-2 0,2 0 0,-2 0 0,-2 0 0,5 0 0,-4 0 0,5 0 0,-3 0 0,-3 0 0,1 1 0,5 2 0,-4-2 0,3 2 0,-5-3 0,0 0 0,3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05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59 16383,'53'0'0,"0"0"0,-16 0 0,5 0 0,3 0 0,15 0 0,2 0 0,2 0 0,-3 0 0,-16 0 0,4 0 0,-4 0 0,-2 0 0,-1 0 0,-8 0 0,-2 0 0,0 0 0,1 0 0,0-2 0,2 0 0,1-1 0,2 1 0,4 1 0,1-1 0,-2-1 0,-3 0 0,-6 1 0,-5 1 0,-2 1 0,-4 0 0,0-2 0,-4 0 0,-1-1 0,3-1 0,-4 1 0,2 1 0,-1 0 0,-4 0 0,6 0 0,-4-1 0,2-2 0,0 4 0,-1-3 0,0 3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07.1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16383,'50'0'0,"-6"0"0,-18 0 0,-3 0 0,2 0 0,4 0 0,5 0 0,12 0 0,8 0 0,5 0 0,4 0 0,-2 0 0,1 0 0,-1 0 0,-7 0 0,-6 0 0,-9 0 0,-5 0 0,-6 0 0,-8 0 0,-4 0 0,-2 0 0,5 0 0,-4 0 0,3 0 0,-2 0 0,-2 0 0,5 0 0,-3 0 0,-3 0 0,7 0 0,-7 0 0,4 0 0,-2 0 0,-1 0 0,3 0 0,4 10 0,-10-7 0,0 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09.8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16383,'48'0'0,"-5"0"0,-22 0 0,2 0 0,2 0 0,10 0 0,13 0 0,8 0 0,8 0 0,0 1 0,-2 4 0,3 3 0,-1 2 0,-1 1 0,-3-2 0,-4-1 0,-4 0 0,-6 2 0,-6-1 0,-2-1 0,-4-1 0,1-1 0,-1 1 0,2-2 0,3 0 0,-2 0 0,2 0 0,-2 1 0,-4-3 0,6-1 0,-14-2 0,7 2 0,-13 1 0,4-1 0,-2 0 0,2-2 0,-2 0 0,2 0 0,1 0 0,-1 0 0,0 0 0,-2 0 0,0 0 0,-1 0 0,-2 0 0,-2 0 0,0 0 0,-2 0 0,1 0 0,1 0 0,-1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12.6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 16383,'62'0'0,"-6"0"0,-17 0 0,7 0 0,2 0 0,9 0 0,0 0 0,-2 0 0,-1 0 0,-5 0 0,-5 0 0,-8 0 0,-6 0 0,-8 0 0,-4 0 0,-2 0 0,-2 0 0,5 0 0,-3 0 0,4 0 0,-3 0 0,3 0 0,1 0 0,0 0 0,1 0 0,0 0 0,-1 0 0,-1 0 0,-1 0 0,3 0 0,-7 0 0,6 0 0,-6-4 0,1 3 0,1-3 0,3 0 0,-10 3 0,11-3 0,-6 0 0,-1 3 0,6-5 0,-8 4 0,3 0 0,8 0 0,-3-1 0,10 0 0,-7 1 0,0 0 0,-3-1 0,-1 1 0,-3 0 0,0 1 0,-1 1 0,0-3 0,0 1 0,1-1 0,0 2 0,-2 1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14.9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35 16383,'47'0'0,"1"0"0,-13 0 0,5 0 0,4 0 0,6 0 0,3 0 0,3 0 0,-4 0 0,-3 0 0,-2 0 0,-5 0 0,-4 0 0,-4 0 0,-5 0 0,-4 0 0,-4 0 0,-2 0 0,-3 0 0,0 0 0,1 0 0,-1 0 0,1 0 0,1 0 0,-5 0 0,9-8 0,-12 6 0,8-6 0,-3 8 0,-2 0 0,9 0 0,-12 0 0,9 0 0,-3 0 0,-3 0 0,9-4 0,-11 2 0,5-4 0,-4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17.0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 16383,'45'-4'0,"-1"1"0,-8 3 0,7 0 0,2 0 0,4 0 0,1 0 0,3 0 0,2 0 0,8 0 0,-5 0 0,-7 0 0,-10 0 0,-13 0 0,-4 0 0,-2 0 0,-1-2 0,-3 0 0,2-1 0,4 1 0,5 0 0,17-1 0,-16-3 0,16 1 0,-20 2 0,10 1 0,-3 0 0,-3 0 0,-4-1 0,-7 1 0,-4 2 0,3 0 0,-4 0 0,3 0 0,0-3 0,-6 1 0,7-1 0,-1 2 0,-3-1 0,5 0 0,-5 0 0,1 1 0,3 1 0,-3 0 0,2 0 0,-2 0 0,2 0 0,-3 0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22.3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16383,'61'0'0,"3"0"0,2 0 0,0 0 0,23 0 0,9 0 0,-47 0 0,-1 0 0,46 0 0,-23 0 0,-10 0 0,-9 0 0,-8 0 0,-10 0 0,-9 0 0,-6 0 0,-4 0 0,-2 0 0,0 0 0,1 0 0,-1 0 0,2 0 0,-3 0 0,4 0 0,-2 0 0,0 0 0,2 0 0,-4 0 0,2 0 0,2 0 0,-3 0 0,7 0 0,-9 0 0,2 0 0,2 0 0,-5 0 0,11 0 0,-10 0 0,4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26.4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16383,'95'0'0,"4"0"0,-5 0 0,-24 0 0,-1 0 0,12 0 0,-22 0 0,-4 0 0,-7 0 0,15 0 0,-1 0 0,-14 0 0,-12 0 0,-12 0 0,-6 0 0,0 0 0,-3 0 0,1 0 0,-1 0 0,1 0 0,-2 0 0,2 0 0,0 0 0,-2 0 0,3 0 0,0 0 0,-4 0 0,5 0 0,0 0 0,-2 0 0,2 0 0,-4 0 0,-1 0 0,5 1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6:59:43.761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 16383,'76'0'0,"10"0"0,-2 0 0,11 0 0,5 0 0,-42 0 0,2 0 0,7 0 0,2 0 0,9 0 0,1 0 0,6 0 0,2 0 0,2 0 0,-1 0 0,-3 0 0,-2 0 0,-3 0 0,-1 0 0,-4 0 0,-2 1 0,-8 1 0,-3 1 0,-2 0 0,-3 0 0,35 5 0,-17-1 0,-9-1 0,-14 0 0,-9-1 0,-8 0 0,-4-1 0,-1 0 0,-1-1 0,3-1 0,2 2 0,2 0 0,0 0 0,0 1 0,3-2 0,1 1 0,6-1 0,1 2 0,3 1 0,17 2 0,-25-5 0,22 5 0,-27-5 0,12 3 0,4 0 0,1-1 0,0 3 0,-1-2 0,0 0 0,-2-2 0,2-1 0,-4 0 0,-2-1 0,1 1 0,-2 0 0,0 0 0,-2-1 0,-5-2 0,-4 0 0,-3 0 0,-2 0 0,-1 0 0,1 0 0,1-1 0,1-3 0,-2-2 0,0-3 0,-3-1 0,-3 0 0,0 1 0,-2 1 0,1 1 0,0-2 0,-1 1 0,-1-1 0,-2 0 0,-1 3 0,0 0 0,0 1 0,-1 1 0,-2-1 0,-2 1 0,6 0 0,-4 1 0,6 1 0,-8 2 0,10 0 0,-12 0 0,8 0 0,0 0 0,-8 0 0,14 0 0,-15 0 0,7 0 0,1 0 0,-5 0 0,6 0 0,-7 0 0,6 0 0,-2 0 0,0 0 0,1 0 0,-1 0 0,-1 2 0,2 0 0,-3 3 0,0 0 0,4 1 0,-7-1 0,8-2 0,-7 4 0,2-4 0,-1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28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16383,'58'0'0,"4"0"0,-20 0 0,6 0 0,5 3 0,0 2 0,25 12 0,-28-6 0,25 11 0,-27-10 0,14 3 0,-4-1 0,-1-3 0,-8 0 0,-3 0 0,-1 0 0,-5-3 0,-5-3 0,-3 0 0,-5-3 0,-4 1 0,-1 0 0,-3-1 0,0 0 0,0 0 0,-1 1 0,0-1 0,1 0 0,-1 0 0,0 0 0,0 1 0,0-1 0,0 0 0,-2-1 0,-1-1 0,3 0 0,-6 0 0,7 0 0,-6 0 0,2 0 0,3 0 0,-6 3 0,5 2 0,-2-1 0,1-1 0,1-3 0,2 0 0,-2 0 0,4 0 0,-3 0 0,1 0 0,0 0 0,0 0 0,-3 0 0,-1 0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30.5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16383,'51'0'0,"0"0"0,5 0 0,0 0 0,0 1 0,-1 1 0,3 2 0,0 0 0,-3 1 0,-1 1 0,-3 3 0,-1 0 0,41 8 0,0 1 0,-6-1 0,-13-5 0,-12-1 0,-13-3 0,-5-5 0,0 0 0,-2-2 0,-1-1 0,1 0 0,3 0 0,-3 0 0,-1 0 0,-2 0 0,-1 0 0,-2 0 0,-4-2 0,-3-1 0,-5 0 0,-1 1 0,-3 0 0,0-1 0,-1 1 0,-2 0 0,3-2 0,-4 3 0,4-3 0,-4 4 0,3 0 0,-1 0 0,-1 0 0,0 0 0,3 0 0,-4 0 0,5 0 0,-5 0 0,0 0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32.4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16383,'82'0'0,"0"0"0,6 0 0,2 0 0,-24 0 0,1 0 0,1 0 0,6 0 0,0 0 0,1 0 0,-1 0 0,2 0 0,-1 0 0,0 0 0,0 0 0,0 0 0,-3 0 0,0 0 0,0 0 0,0 0 0,0 0 0,0 0 0,29 0 0,-4 0 0,-16 0 0,-6 0 0,-12 0 0,-5 0 0,28 0 0,-17 0 0,-14 1 0,-16 2 0,-11-1 0,-9 1 0,-7-3 0,3 2 0,-1 3 0,4-2 0,-1 3 0,-7 3 0,-1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34.2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71 16383,'65'0'0,"-4"0"0,-5 0 0,4 0 0,2 0 0,1 0 0,-5 0 0,-3 0 0,2 0 0,-2 0 0,-3 0 0,9 0 0,-19 0 0,11 0 0,-16 0 0,12 0 0,-3 0 0,-2 0 0,-2 0 0,-7 0 0,-2 0 0,-1 0 0,-3 0 0,0 0 0,2 0 0,1 0 0,-1 0 0,-3 0 0,0 0 0,2 0 0,3-1 0,4-2 0,1-1 0,-1-1 0,-2 1 0,-5 2 0,-5-1 0,-3 1 0,-3 0 0,-2-1 0,-3 3 0,2-4 0,1 2 0,-4-4 0,6 2 0,-6 0 0,3 1 0,0-3 0,-1 5 0,0-2 0,1-1 0,0 3 0,1-2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36.8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90 16383,'60'0'0,"0"0"0,8 0 0,4 0 0,21 0 0,7 0 0,-25 0 0,2 0 0,1 0 0,0 0 0,1 0 0,-2 0 0,-2 0 0,0 0 0,-4 0 0,20 0 0,-4 0 0,-6-1 0,-1 2 0,-5-1 0,-3 1 0,-8 0 0,-4 1 0,33 2 0,-30-1 0,-23-2 0,-16-1 0,-8 0 0,-5 0 0,5 0 0,-2 0 0,5 0 0,-4 0 0,1 0 0,-1 0 0,5 0 0,1 0 0,2 0 0,1 0 0,1 0 0,3 0 0,-7 0 0,5 0 0,-7 0 0,7 0 0,1 0 0,2 0 0,0 0 0,0 0 0,3 0 0,-2 0 0,2 0 0,1 0 0,-3 0 0,2 0 0,-3 0 0,-2 0 0,-1 0 0,-4 0 0,-1-4 0,0-1 0,0-3 0,0-2 0,-2 1 0,-1 0 0,0 1 0,0 1 0,2 0 0,2 2 0,4-2 0,1 1 0,-1 3 0,-1 0 0,-1 1 0,0-1 0,-2 1 0,-1-1 0,-2 3 0,-3 0 0,-1 0 0,3 0 0,-3 0 0,3 0 0,0 0 0,-3 0 0,2 0 0,-3 0 0,2 0 0,4 0 0,-5 0 0,4 0 0,-4 0 0,0 0 0,2 0 0,-1 2 0,0 0 0,0 2 0,1 0 0,-3 1 0,-1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7:38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16383,'63'0'0,"5"0"0,8 0 0,17 0 0,-39 0 0,1 0 0,-1 0 0,0 0 0,3 3 0,0 0 0,-3 0 0,-3 1 0,36 5 0,-12-1 0,-27-5 0,-11-1 0,-4-1 0,-5-1 0,-1 0 0,-3 0 0,-1 0 0,3 0 0,-1 0 0,1 0 0,-2 0 0,-2-2 0,-2 0 0,2-1 0,-9 1 0,7 2 0,-6 0 0,0 0 0,8 0 0,-12 0 0,5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8:55.10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0 115 16383,'56'0'0,"-7"0"0,-17 0 0,-2 0 0,-1 0 0,-1 0 0,-3 0 0,-1 0 0,-1-1 0,-1-3 0,-2-1 0,-1-3 0,-1 0 0,1 3 0,1-1 0,1 2 0,-2 2 0,-3-2 0,-3 1 0,6-3 0,-4 3 0,3-1 0,-1 0 0,-5 3 0,7-3 0,-7 2 0,4 0 0,3-2 0,-5-1 0,5 1 0,-7 0 0,3 2 0,5-4 0,-3 5 0,3-5 0,-6 3 0,-1 1 0,4 1 0,-3 1 0,3 0 0,2 0 0,-5 0 0,5 0 0,0 0 0,-5 0 0,5 0 0,-4 0 0,-1 0 0,4 0 0,-3 0 0,4 0 0,-4 0 0,1 0 0,1 0 0,-1 0 0,0 0 0,2 0 0,-3 0 0,2 0 0,-3 0 0,2 0 0,0 0 0,0 0 0,2 0 0,-3 0 0,0 0 0,3 0 0,-3 0 0,1 0 0,3 0 0,-8 0 0,7 3 0,-4 12 0,-3 1 0,-3 1 0,-6-7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8:57.9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16383,'51'0'0,"1"0"0,-15 0 0,6 0 0,0 0 0,-3 0 0,2 0 0,-8 0 0,-2 0 0,-3 0 0,-3 0 0,2 0 0,-3 0 0,-2 1 0,1 1 0,1 1 0,3 0 0,2 1 0,0-1 0,-1-1 0,1-1 0,0-1 0,0 0 0,-2 0 0,-3 0 0,-1 0 0,-2 0 0,-1 0 0,0 0 0,-2 0 0,-1 0 0,2 0 0,-1 0 0,-1 0 0,1 0 0,-5 0 0,1 0 0,4 0 0,-4 0 0,3 0 0,5 0 0,-12 0 0,11 0 0,-7 0 0,1 0 0,5 0 0,-3 0 0,-3 0 0,0 0 0,4 0 0,-2 0 0,3 0 0,-4 0 0,-2 0 0,6 0 0,-4 0 0,4 0 0,-3 0 0,-1 0 0,0 0 0,-1-1 0,1-1 0,1-1 0,1 0 0,0 0 0,-2 0 0,0 1 0,4 1 0,-6 1 0,4 0 0,-2 0 0,-5 0 0,9 0 0,-5 0 0,-1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8:59.91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0 118 16383,'80'-4'0,"2"0"0,6 4 0,11 0 0,-46 0 0,1 0 0,1 0 0,0 0 0,2 0 0,0 0 0,-1 0 0,-1 0 0,45 0 0,-3 0 0,-6 0 0,-5 0 0,-3 0 0,-10 0 0,-14 0 0,10 0 0,-27 0 0,11 0 0,-23-5 0,5-1 0,-2-2 0,-3-1 0,-5 2 0,-3-3 0,-4 2 0,-1 1 0,-3 1 0,1 1 0,5-1 0,-5 1 0,6-1 0,-6 4 0,2 1 0,1 1 0,0 0 0,-1 0 0,-2 0 0,1 0 0,0 0 0,0 0 0,1 0 0,-1 0 0,-1 0 0,-1 0 0,6 0 0,-4 0 0,4 0 0,-6 0 0,1 0 0,9 0 0,-7 0 0,9 0 0,-9-2 0,-1 0 0,0-1 0,-1-1 0,-1 1 0,2 1 0,-1 0 0,2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9:01.74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0 105 16383,'95'0'0,"-8"0"0,-10 0 0,-2 0 0,-1 0 0,2 0 0,-3 0 0,-6 0 0,-5 0 0,-10 0 0,-3 0 0,4 0 0,5 0 0,5 0 0,4 0 0,3 0 0,-5-4 0,1-4 0,-3-4 0,-4-2 0,-2 3 0,-6 0 0,-7 2 0,0-1 0,-19 6 0,3-2 0,-16 3 0,1 1 0,8-2 0,-11 2 0,13-1 0,-7 1 0,0 2 0,2 0 0,-2 0 0,0 0 0,3 0 0,-2 0 0,-2 0 0,0 0 0,0 0 0,2 0 0,-2 0 0,0 0 0,1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6:59:59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0 262 16383,'69'0'0,"5"0"0,0 0 0,15 0 0,-36-2 0,1 0 0,5 0 0,1 0 0,1-1 0,2-1 0,3-1 0,1-1 0,0 0 0,0 0 0,5-1 0,0-1 0,4 2 0,0-1 0,-2 1 0,0 0 0,-1 0 0,0 0 0,-4-1 0,-1 1 0,0-1 0,-1 0 0,-2 1 0,1 0 0,1 1 0,-1 1 0,3 0 0,0 2 0,1-1 0,0 2 0,-3 0 0,0 0 0,-4 1 0,0 0 0,-4 0 0,0 0 0,-2 0 0,0 0 0,0 0 0,-1 0 0,43 0 0,-11 0 0,-16 0 0,-10 0 0,-10 0 0,-9 0 0,-8 0 0,-6 0 0,0-2 0,-2-9 0,-7-3 0,-5-1 0,-3 5 0,10 9 0,15 1 0,13 0 0,6 1 0,3 4 0,3 1 0,1 1 0,2-1 0,-5-3 0,-4 1 0,-1-2 0,-1-1 0,0-1 0,0 0 0,3 0 0,1 0 0,15-6 0,-17 5 0,17-7 0,-24 3 0,11-2 0,-6 1 0,-4 4 0,-8 2 0,-6 0 0,-4 0 0,-3 0 0,0 0 0,0 0 0,2 0 0,2 0 0,2 0 0,4 0 0,-1 0 0,1 0 0,0 0 0,2 0 0,0 0 0,-2 0 0,-4 0 0,-4 0 0,-6 0 0,-4 0 0,-4 0 0,-3 0 0,1 0 0,4 0 0,-4 0 0,6 0 0,-7 0 0,4 0 0,1 0 0,3 0 0,1 0 0,3 0 0,1 0 0,2 0 0,-2 0 0,0 0 0,-3 0 0,-3 0 0,9 0 0,-14 0 0,10 0 0,-14 0 0,3 0 0,7 0 0,-4 0 0,5 0 0,-8 0 0,-2 0 0,6 0 0,-5 0 0,5 0 0,-1 0 0,-4 0 0,5 0 0,-5 0 0,2-1 0,1-5 0,-2 3 0,-1-3 0,4 2 0,-6 2 0,10-4 0,-9 3 0,5-3 0,1 2 0,-4 0 0,4 1 0,-4 1 0,0 0 0,1-1 0,-2 1 0,3 0 0,-3 2 0,3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9:03.74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10 16383,'67'0'0,"10"0"0,-18 0 0,7 0 0,5 0 0,-10 0 0,6 0 0,-4 0 0,-4 0 0,1 0 0,0 0 0,-4 0 0,4 0 0,1 0 0,0 0 0,1 0 0,-4 0 0,-7 0 0,-6 0 0,-8 0 0,-7 0 0,-5 0 0,-5 0 0,-3 0 0,-2 0 0,4 0 0,0 0 0,8 0 0,1 0 0,4 0 0,1 0 0,0 0 0,-5 0 0,-2 0 0,-2 0 0,-5 0 0,-1 0 0,-3 0 0,-2 0 0,7 0 0,-8 0 0,10 0 0,-11 0 0,7 0 0,1 0 0,-4 0 0,5 0 0,-6 0 0,3 0 0,1 0 0,0 0 0,1 0 0,2 0 0,0 0 0,0 0 0,-2 0 0,-2 0 0,-1 0 0,2 0 0,-4 0 0,3 0 0,-1 0 0,-1 0 0,3 0 0,-1 0 0,-1 0 0,1 0 0,0 0 0,-2 0 0,1 0 0,0 0 0,-1 0 0,3-2 0,10 0 0,-13-1 0,5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9:05.5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10 16383,'75'-4'0,"4"0"0,1 2 0,6 4 0,-3 4 0,-4 0 0,-8-1 0,-6-2 0,-3-2 0,-8-1 0,-6 0 0,-6 0 0,-5 0 0,-5 0 0,-6 0 0,-3 0 0,-1 0 0,-1 0 0,-2 0 0,-3 0 0,-3 0 0,4 0 0,-3 0 0,6 0 0,-8 0 0,8 0 0,-3 0 0,-1 0 0,3 0 0,-6 0 0,3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9:07.96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27 16383,'54'0'0,"-2"0"0,-19 0 0,2 0 0,1 0 0,0 0 0,1 0 0,6 0 0,8 0 0,11 0 0,20 0 0,16 0 0,-37 0 0,2 0 0,3 0 0,1 0 0,-1 0 0,0 0 0,0 0 0,0 0 0,-7 0 0,0 0 0,-2 0 0,-1 0 0,42 0 0,-19 0 0,-14 0 0,-16 0 0,-6 0 0,-7 0 0,4 0 0,-9 0 0,13 0 0,-7 0 0,17 0 0,7 0 0,-4 0 0,4 0 0,-14 0 0,8 0 0,22 0 0,-27 1 0,3-2 0,7-1 0,4-1 0,9-1 0,3 0 0,17 1 0,-2-1 0,-32 1 0,-1 0 0,17 3 0,-8 0 0,-21 0 0,4 0 0,-11 0 0,-10 0 0,-8 0 0,-3 0 0,-5 2 0,5 2 0,-6 0 0,7 0 0,-1-2 0,0 1 0,5 0 0,-8 1 0,0-1 0,4 2 0,-6-2 0,7 3 0,-6-4 0,2 1 0,-1-1 0,1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29:09.39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 16383,'50'0'0,"-4"0"0,-12 0 0,2 0 0,4 0 0,2 0 0,4 0 0,-1 0 0,-3 0 0,-7 0 0,-10 0 0,-3 0 0,1 0 0,3 0 0,0 0 0,5 0 0,1 0 0,4 0 0,1 0 0,0 0 0,-1 0 0,-3 0 0,0 0 0,-3 0 0,-3 0 0,2 0 0,-14 0 0,4 0 0,-7 0 0,3 0 0,3 0 0,-3 0 0,0 0 0,5 0 0,1 0 0,-7 0 0,-2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02.5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 16383,'60'0'0,"-1"0"0,-9 0 0,7 0 0,2 0 0,1 0 0,1 0 0,5 0 0,0 0 0,-4 0 0,-9 0 0,-7 0 0,-5 0 0,-4 0 0,-4 0 0,-3 0 0,-4 1 0,-4 1 0,-1 1 0,-3-1 0,0-2 0,-2 0 0,-1 0 0,1 0 0,3 0 0,-3 0 0,4 0 0,-6 0 0,-1 0 0,7 0 0,-5 0 0,1 0 0,9 0 0,-1 0 0,13 0 0,-1 0 0,-3 0 0,18 0 0,-24 0 0,18 0 0,-31 0 0,4 0 0,-4-2 0,0 0 0,3-3 0,-1 1 0,-2-1 0,5 2 0,-6 0 0,3-1 0,1 2 0,-5 0 0,5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05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16383,'54'0'0,"5"0"0,2 0 0,10 0 0,12 0 0,7 0 0,-2 0 0,-2 0 0,-6 0 0,0 0 0,1 0 0,0 0 0,-4 0 0,-12 0 0,-2 2 0,-8 1 0,-6 0 0,-5 0 0,-5-3 0,4 0 0,-9 0 0,2 0 0,12 0 0,32 0 0,-24 0 0,5 0 0,13 0 0,4 0 0,13 0 0,6 0 0,-18 0 0,5 0 0,0 0 0,8 1 0,2 0 0,-1 1 0,-2 0 0,-2 0 0,-1 1 0,-6 1 0,-1 1 0,-5-1 0,7 3 0,-6-1 0,-10-2 0,-1 0 0,4 2 0,-5-2 0,5-2 0,25 4 0,-53-6 0,4 0 0,-7 0 0,-9 0 0,-7 0 0,-5 0 0,-3 0 0,0 0 0,0 0 0,6 0 0,-8 0 0,4 0 0,-2 0 0,-1 0 0,7 0 0,-6 0 0,-1 0 0,4 0 0,-2 0 0,3 0 0,-5 0 0,2 0 0,-2 0 0,5 0 0,-2 0 0,3 0 0,1 0 0,3 0 0,-1 1 0,1 2 0,0 1 0,-4 0 0,-3-1 0,-3-1 0,0 1 0,5-2 0,-6 3 0,6-4 0,-4 0 0,-1 0 0,5 0 0,-6 0 0,2 0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07.5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16383,'61'0'0,"3"0"0,8 0 0,2 0 0,7 0 0,15 0 0,-46 0 0,4 0 0,29 0 0,0 0 0,-30 0 0,0 0 0,20 0 0,-6 0 0,-11 0 0,13 0 0,-11 0 0,-10 0 0,-5 0 0,-16 0 0,-7 0 0,0 0 0,-3 0 0,25 0 0,38 0 0,4 0 0,8 0 0,-17 0 0,6 0 0,-5 0 0,10 0 0,4 0 0,-2 0 0,-1 0 0,1 0 0,-2 0 0,-2 0 0,12-1 0,-3 1 0,2 1 0,-13-1 0,4 1 0,-4 0 0,-12 0 0,-2 3 0,-5 1 0,15 1 0,0 0 0,-5 1 0,-4 1 0,-14-1 0,-5 0 0,23 5 0,-23-1 0,-17-3 0,-8-4 0,-4-1 0,-4-3 0,-2 0 0,4 0 0,-5 0 0,6 0 0,-6 0 0,2 0 0,0-3 0,0 1 0,0-4 0,1 4 0,-2-4 0,2 4 0,-1-1 0,0 2 0,0 1 0,-2 0 0,3 0 0,-2 0 0,3 0 0,-2 0 0,0 0 0,-1 0 0,0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11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32 16383,'56'0'0,"5"0"0,-5 0 0,16 0 0,12 0 0,7 0 0,0 0 0,-4 0 0,-8 0 0,-6 0 0,-6 0 0,-10 0 0,-4 0 0,-7 0 0,-2 0 0,2 0 0,4 0 0,7 0 0,7 0 0,-1 0 0,3 0 0,1 0 0,-2 0 0,1 0 0,-4 3 0,-10 0 0,-7 2 0,-3 0 0,-17-2 0,6-1 0,-14-2 0,6 0 0,-2 0 0,0 0 0,-1 0 0,0 0 0,3 0 0,1 0 0,2 0 0,0 0 0,-1 0 0,1 0 0,-2 0 0,0 0 0,1 0 0,2 0 0,1-1 0,2-1 0,1-2 0,3-1 0,4-1 0,4 0 0,3-1 0,2 0 0,1 0 0,-2 3 0,1 2 0,-2 1 0,-1 1 0,-3 0 0,-6 0 0,-2 0 0,-4 0 0,-8 0 0,2 0 0,5 0 0,22 0 0,33 0 0,-27 0 0,3 0 0,9 0 0,3 0 0,4 0 0,2 0 0,0 0 0,0 0 0,-6 0 0,-3 0 0,-8 0 0,-3 0 0,29 0 0,-25 0 0,-17 0 0,-11 0 0,-9 0 0,-10 0 0,1 0 0,1 0 0,-1 0 0,2 0 0,0 0 0,-2 0 0,3 0 0,-2 0 0,2 0 0,7 0 0,4 0 0,0 0 0,-2 1 0,-4 1 0,-2 0 0,-2 0 0,-3 0 0,-2-2 0,2 0 0,-2 0 0,7 0 0,-7 0 0,1 0 0,3 0 0,-7 0 0,8 0 0,-5 0 0,0 0 0,4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14.0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0 185 16383,'76'0'0,"13"-3"0,5-1 0,-40 2 0,0 0 0,-2 0 0,-1 1 0,0 1 0,0 0 0,-1 0 0,1 0 0,1 0 0,0 0 0,1 0 0,-1 0 0,42 0 0,-11 0 0,-15 0 0,-7-1 0,-4-2 0,-2-1 0,1-2 0,4 0 0,2 0 0,3 1 0,4 0 0,0 1 0,-2 0 0,-5 1 0,-9 2 0,-7 1 0,-6 0 0,-8 0 0,-8 0 0,-4 0 0,-6 0 0,1 0 0,2 0 0,-1-2 0,4 0 0,-4-2 0,6-1 0,1 3 0,3 0 0,3 0 0,14-1 0,-15-2 0,19-1 0,-14 3 0,9-1 0,0 1 0,1-3 0,-1-1 0,0 1 0,0-2 0,-2 1 0,-2-1 0,1-5 0,-1 2 0,13 3 0,35 3 0,-17 8 0,-15 1 0,1 1 0,17 9 0,-17-4 0,4 2 0,8 4 0,-1 0 0,-15-6 0,-2-1 0,10 5 0,-4-1 0,-6-4 0,5 2 0,-10-1 0,-12-2 0,-8-3 0,-5-3 0,-3-2 0,-3 0 0,6 0 0,-3 0 0,2 0 0,-4 0 0,2 0 0,2 0 0,-1 0 0,1 0 0,-3 0 0,-2 0 0,5 0 0,-3 0 0,0 0 0,5 0 0,-4 0 0,3 0 0,-4 0 0,0 0 0,3 0 0,-5 0 0,5 0 0,-5 0 0,3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6:15.7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 16383,'77'0'0,"7"0"0,-33 0 0,3 0 0,7 0 0,2 0 0,6 0 0,0 0 0,-6 0 0,3 0 0,30 0 0,-5 0 0,-7 0 0,17 0 0,-5 0 0,-45 0 0,12 0 0,-1 0 0,-15 0 0,8 0 0,-15 0 0,-11 0 0,-3 0 0,-5 0 0,1 0 0,-2 0 0,0-3 0,3 0 0,12 1 0,7 0 0,10 5 0,4 3 0,1 3 0,5 5 0,-5 0 0,-11-1 0,-16-4 0,-12-5 0,-7-3 0,5-1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02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44 16383,'90'0'0,"9"-1"0,-49-2 0,1 0 0,8-2 0,1 0 0,5-1 0,0 1 0,4 0 0,0 0 0,2 3 0,0 0 0,-1 1 0,-1 0 0,0 1 0,-1 0 0,-3 0 0,-1 0 0,-6 0 0,-2 0 0,43 0 0,-12 0 0,-8 0 0,-2 0 0,-6 0 0,-12 0 0,-8 0 0,-8 0 0,-3 0 0,-3 2 0,-3 1 0,-1 2 0,3 0 0,-8 0 0,10 2 0,-9-2 0,10 3 0,0-1 0,3 1 0,0 3 0,-2-1 0,-2-2 0,-2-1 0,-3 0 0,2 1 0,-1 0 0,2 0 0,-2-3 0,-5-2 0,-4 1 0,-1-2 0,0 2 0,3 0 0,2-2 0,1 1 0,1-1 0,3 1 0,4 0 0,6-1 0,5-1 0,9-1 0,5 0 0,0 0 0,2 0 0,-2 0 0,-1 0 0,-2 0 0,-7 0 0,-6 0 0,-6 0 0,-4 0 0,-4 0 0,-2 0 0,-1 0 0,0 0 0,2 0 0,1 0 0,3 0 0,6 0 0,12 0 0,-15 0 0,18 0 0,-20 0 0,6 0 0,-4 0 0,-7 0 0,-5 0 0,-4 0 0,-5 0 0,-5-1 0,21-2 0,12 1 0,6 1 0,4 0 0,23 1 0,-15 0 0,4 0 0,-12 0 0,3 0 0,33 0 0,1 0 0,-25 0 0,-1 0 0,22 0 0,-5 0 0,9 0 0,-37 0 0,0 0 0,-2 0 0,-1 0 0,38 0 0,7 0 0,-47 0 0,-1 0 0,38 0 0,10 0 0,-17 0 0,-8 0 0,4 1 0,-14 2 0,-6 1 0,-5 1 0,-11 0 0,-6-2 0,-5 1 0,-3-1 0,-1 0 0,-2 1 0,-1-2 0,0 0 0,-3-1 0,-2-1 0,-3 0 0,1 0 0,0 0 0,1 0 0,1 0 0,0 0 0,0 0 0,0 0 0,0 0 0,0 0 0,0 0 0,0 0 0,0 0 0,-2 0 0,-1 0 0,4 0 0,-2 0 0,0 0 0,2 0 0,-7-4 0,8 2 0,-6-6 0,-2 3 0,5-5 0,-5 5 0,7-3 0,-5 1 0,1 3 0,0-4 0,-3 3 0,4-1 0,-2-1 0,0 2 0,-1-2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36.1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16383,'60'0'0,"2"0"0,-10 0 0,20 0 0,-26 0 0,26 0 0,-23 0 0,10 0 0,-3 0 0,-3 0 0,1 0 0,0 2 0,-1 4 0,-4 0 0,1 2 0,0 0 0,-1-2 0,-1 2 0,-7-2 0,-7-1 0,-9-1 0,-6-2 0,-4 0 0,0 0 0,15 0 0,19 1 0,14-3 0,11 0 0,-4 3 0,2 2 0,7 2 0,-10 1 0,-11-3 0,-18-1 0,-12-2 0,-3-2 0,-2 0 0,1 0 0,-1 0 0,-1 0 0,2 0 0,-2 0 0,-1 0 0,-1 0 0,-2 0 0,0 0 0,0 0 0,0 0 0,-2 0 0,0 0 0,-1 0 0,-1 0 0,5 0 0,-5 0 0,5 0 0,-4 0 0,2 0 0,-3 0 0,1-4 0,1 3 0,0-4 0,2 2 0,-3-1 0,2 0 0,0 1 0,-4-1 0,6-1 0,-9 1 0,8 0 0,-4-1 0,-2 1 0,7-2 0,-8 1 0,6-2 0,-3 4 0,0-4 0,3 6 0,-1-2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38.4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16383,'69'0'0,"13"0"0,9 0 0,-35 0 0,2 0 0,4 0 0,0 0 0,7 2 0,-1 0 0,-3 2 0,-2 1 0,-1 0 0,-1 1 0,-2 2 0,-3-1 0,35 6 0,-7 0 0,-18-1 0,-11-2 0,-12-1 0,-11-3 0,-12-2 0,-7-2 0,4-1 0,-5-1 0,8 0 0,-6 0 0,3 0 0,-3 0 0,3 0 0,-2 0 0,1 0 0,2 0 0,-3 0 0,4 0 0,-4 0 0,5 0 0,0 0 0,1 0 0,3 0 0,-3 0 0,0 0 0,-4 0 0,-3 0 0,5 0 0,-5 0 0,5 0 0,-5 0 0,2 0 0,0 0 0,-1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40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16383,'54'0'0,"-4"0"0,-15 0 0,5 0 0,4 0 0,0 0 0,1 0 0,0 0 0,2 0 0,-1 0 0,-2 0 0,-2 0 0,-2 0 0,-2 0 0,0 2 0,-2 2 0,1 2 0,-1 1 0,1-2 0,3-2 0,-3 2 0,1-2 0,-1 1 0,3 1 0,-12-2 0,4 1 0,-15-1 0,3-1 0,-2 2 0,-3-2 0,2 1 0,-3-1 0,2-2 0,0 0 0,1 0 0,0 0 0,0 0 0,-1 0 0,1 0 0,-2 0 0,4 0 0,-5 0 0,2 0 0,1 0 0,-5 0 0,5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42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 16383,'60'0'0,"6"0"0,3 0 0,14 0 0,-4 0 0,1 0 0,-4 0 0,0 0 0,4 0 0,-5 0 0,3 0 0,-29 0 0,8 0 0,-27 0 0,5 0 0,-5 0 0,-9 0 0,-3 0 0,-3 0 0,-2 0 0,8 0 0,-9 0 0,6 0 0,-4 0 0,-1 0 0,9 0 0,-11 0 0,9 0 0,-4 0 0,-1 0 0,7 0 0,-10 0 0,6 0 0,1 0 0,-5 0 0,5 0 0,-2 0 0,-4 0 0,6 0 0,-4 0 0,2 0 0,-1 0 0,-2 0 0,3 0 0,-3 0 0,4 0 0,-3 0 0,1 0 0,-1-2 0,4 0 0,-4-1 0,3 1 0,0-2 0,-6 3 0,7-3 0,-3 4 0,-3 0 0,7 0 0,-9 0 0,8 0 0,-2 0 0,-2 0 0,4 0 0,-8 0 0,6 0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45.3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 16383,'57'0'0,"9"0"0,-3 0 0,14 0 0,13 0 0,2 0 0,-2 0 0,-1 0 0,-2 0 0,-8 0 0,-7 0 0,-3 0 0,-29 0 0,10 0 0,-23 0 0,7 0 0,2 0 0,7 0 0,10 0 0,8 0 0,13 0 0,8 0 0,-2 0 0,3 0 0,-5 0 0,0 0 0,-4 0 0,-13 0 0,-13 0 0,-14 0 0,-6 0 0,-6 0 0,-4 0 0,-4 0 0,7 0 0,-1 0 0,6 0 0,-4 0 0,2 0 0,0 0 0,0 0 0,-2 0 0,-3 0 0,-1 0 0,-2 0 0,0 0 0,-1 0 0,0 0 0,3 0 0,2 0 0,3 0 0,4 0 0,2 0 0,1 0 0,-1 0 0,0 0 0,0 0 0,1 0 0,2 0 0,-8 0 0,2 0 0,-9 0 0,1 0 0,-3 0 0,0 0 0,1 0 0,1 0 0,1 0 0,-1 0 0,4 0 0,-3 0 0,1 0 0,1 0 0,-4 0 0,0 0 0,0 0 0,-2 0 0,2 0 0,1-1 0,-2-2 0,4 1 0,-5 0 0,2 1 0,1-2 0,-5 1 0,4-1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47.1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55 16383,'72'0'0,"-2"0"0,-41 0 0,51 0 0,-34 0 0,49 0 0,-29 0 0,28 0 0,-38 0 0,0 0 0,-3 0 0,0 0 0,45 0 0,-7 0 0,-18 0 0,-4 0 0,-10 0 0,-14 0 0,-4 0 0,-11 0 0,-10 0 0,-7 0 0,4 0 0,-1-6 0,2 3 0,1-5 0,-2 3 0,2 3 0,0-2 0,0 1 0,0 0 0,-3 1 0,0 0 0,-2-1 0,2 1 0,-2 0 0,6 0 0,-6-1 0,1 1 0,3 0 0,-4 1 0,5 1 0,-4 0 0,0 0 0,1 0 0,0 0 0,2 0 0,-3 0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49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1 269 16383,'40'-2'0,"-1"0"0,-20-1 0,0 1 0,1 0 0,13-1 0,-14 0 0,21-1 0,36-4 0,-36 4 0,57-9 0,-49 6 0,15 1 0,10-6 0,2 5 0,-4 0 0,2-2 0,-7 6 0,3-4 0,5 0 0,0 1 0,-2-2 0,-9 2 0,-2 0 0,-2-2 0,1 1 0,-3-1 0,-7 0 0,-7 0 0,-3-1 0,-7 0 0,-4 2 0,-6 1 0,-4 1 0,-1 1 0,0-1 0,0 0 0,0 1 0,0-1 0,2 0 0,2 1 0,-1-1 0,-3 0 0,-2 2 0,-1-1 0,-1 1 0,7 1 0,-8 0 0,5 1 0,-2 1 0,0 0 0,3 0 0,-3 0 0,-2 0 0,2 0 0,1 0 0,-1 0 0,-1 0 0,1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45:56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88 16383,'68'-7'0,"-1"1"0,12-3 0,5-1 0,-16 2 0,4 1 0,2-1 0,10 1 0,4 1 0,1 1 0,-15 1 0,1 1 0,1 1 0,1 0 0,6 0 0,1 2 0,0-1 0,0 1 0,-1-1 0,-1 1 0,0 0 0,-2 1 0,17-1 0,-2 0 0,-3 0 0,-11-1 0,-2 1 0,-3 1 0,22-1 0,-5 2 0,-9 2 0,-3 2 0,-4 0 0,-4 2 0,-12 0 0,-6 1 0,25 7 0,-27-4 0,-17-2 0,-11-3 0,-8-2 0,-4-2 0,5-3 0,-1 0 0,1 0 0,0 0 0,0 0 0,0 0 0,4 0 0,-2 0 0,3 0 0,4 0 0,8 0 0,12 0 0,8 0 0,15 0 0,12 0 0,12 0 0,2 0 0,-7 0 0,-11 0 0,-11 0 0,-3 0 0,-7 0 0,-10 0 0,-7 0 0,-5 0 0,-4 0 0,-1 0 0,0 0 0,0 0 0,0 0 0,-1 0 0,1 0 0,-5 0 0,-5 0 0,0 0 0,17 0 0,27 0 0,30 0 0,-29 0 0,4 0 0,10 0 0,1 0 0,-1 0 0,-1 0 0,-8 0 0,-3 0 0,-12 0 0,-5 0 0,27 0 0,-9 0 0,-10 0 0,-14 0 0,-8 0 0,-7 0 0,-6 0 0,-3 0 0,-4 0 0,-2 0 0,4 0 0,-3 0 0,3 0 0,-3 0 0,1 0 0,1 0 0,-2 0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51:05.0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 16383,'38'-4'0,"-6"0"0,-24 4 0,4 0 0,9 0 0,-4 0 0,6 0 0,-8 0 0,-1 0 0,6 0 0,-5 0 0,4 0 0,-2 0 0,-3 0 0,4 0 0,-3 0 0,2 0 0,2 0 0,-5 0 0,5 0 0,-5 0 0,2 0 0,0 0 0,0 0 0,0 0 0,1 0 0,-1 0 0,1 0 0,-1 0 0,0 0 0,4 0 0,-4 0 0,3 0 0,-5 0 0,0 0 0,6 0 0,-5 0 0,2 0 0,1 0 0,-5 0 0,5 0 0,-1 0 0,-3 0 0,2 0 0,-1 0 0,5 0 0,-2 0 0,4 0 0,-5 0 0,5 0 0,-7 0 0,4 0 0,-2 0 0,-5 0 0,11 0 0,-13 0 0,10 0 0,-3 0 0,-4 0 0,7 0 0,-7 0 0,2 0 0,2 0 0,-3 0 0,4 0 0,-3 0 0,0 0 0,2 0 0,-4 0 0,6 0 0,-6 0 0,4 0 0,-3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51:10.80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44 16383,'37'0'0,"-4"-1"0,-22-1 0,1-1 0,8 1 0,-1 1 0,4 1 0,-2 0 0,-3 0 0,-2 0 0,0 0 0,3-1 0,-4-2 0,2 1 0,0-2 0,-6 1 0,8 1 0,-1 0 0,-6 2 0,8 0 0,-6 0 0,0 0 0,8-4 0,-13 3 0,10-2 0,-1 3 0,-4 0 0,6 0 0,-6 0 0,1 0 0,4 0 0,-6 0 0,3 0 0,2 0 0,-7 0 0,8 0 0,-1 0 0,-4 0 0,7 0 0,-9 0 0,6 0 0,-2-2 0,0 0 0,2-1 0,-5 1 0,8 2 0,-7 0 0,5 0 0,-3 0 0,-4 0 0,9 0 0,-8 0 0,3 0 0,3 0 0,-8 0 0,8 0 0,-5 0 0,1 0 0,7 0 0,-5 0 0,5 0 0,-4 0 0,0 0 0,2 0 0,1 0 0,0 0 0,-1 0 0,-4 0 0,-1 1 0,0 1 0,1 1 0,0-1 0,1-2 0,-2 0 0,0 0 0,1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06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0 201 16383,'65'0'0,"2"0"0,-2 0 0,12 0 0,16 0 0,-31 0 0,4 0 0,13 0 0,4 0 0,4 0 0,1 0 0,5 0 0,1 0 0,0 0 0,-1 0 0,-1 0 0,-1 0 0,3 0 0,-2 0 0,-1 0 0,-2 0 0,-13 0 0,-1 0 0,-6 0 0,-2 0 0,-7 0 0,-2 0 0,40 0 0,-4 0 0,-15 0 0,-10 0 0,-9 0 0,-11 0 0,-6 0 0,-6 0 0,-4 0 0,0 0 0,4 0 0,-15 0 0,6 0 0,-8 0 0,4 0 0,0 0 0,7 0 0,18 0 0,26 0 0,-20 0 0,3 0 0,7 0 0,4 0 0,22 0 0,5 0 0,-27 0 0,0 0 0,3 0 0,9 0 0,4 0 0,-6 0 0,7 0 0,-1 0 0,-14 0 0,2 0 0,-11 0 0,20 0 0,-11 0 0,1 0 0,11 0 0,-33 0 0,2 0 0,41 0 0,4 0 0,-9 0 0,-5 0 0,-6 0 0,-7 0 0,-4 0 0,-9 0 0,-9 0 0,-10 0 0,-10 0 0,-6-1 0,-5-4 0,-2 0 0,1 1 0,3 0 0,2 0 0,6-6 0,1-5 0,-1-1 0,2 3 0,8 6 0,14 5 0,14 1 0,8-2 0,8 0 0,9-3 0,1-1 0,-7 1 0,-16-1 0,-15 1 0,-3 2 0,-4 0 0,-2-1 0,-1-1 0,-3 0 0,-3 0 0,-3 2 0,-3 0 0,-1 1 0,-3-2 0,0 1 0,-3 0 0,0 1 0,0-1 0,0 2 0,2-1 0,0 3 0,4 0 0,-1 0 0,1 0 0,-2 0 0,-2 0 0,2 0 0,-10 0 0,5 0 0,-5 0 0,-6-2 0,8 0 0,-6-1 0,-1 2 0,12 1 0,-10 0 0,10 0 0,-5 0 0,2 0 0,0 0 0,1 0 0,0 0 0,-1 0 0,1 0 0,-3 0 0,-2 0 0,-1 0 0,-3 0 0,3 0 0,-1 0 0,1 0 0,0 1 0,-1 1 0,0 3 0,0-1 0,-3 2 0,4-4 0,-2 4 0,-1-1 0,-1 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51:17.53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1 16383,'42'0'0,"-11"0"0,-19 0 0,-2 0 0,12 0 0,-3 0 0,8 0 0,-7 0 0,1 0 0,4 0 0,-2 0 0,0 0 0,2 0 0,-4 0 0,1 0 0,-3 0 0,-3 0 0,-1 0 0,0 0 0,3 0 0,-3 1 0,0 1 0,3 0 0,-5 0 0,5-2 0,1 2 0,-6 0 0,5 0 0,-3 0 0,2-2 0,1 0 0,-2 0 0,-3 0 0,6 0 0,-5 0 0,7 0 0,-7 0 0,8 0 0,-11 0 0,12 0 0,-13 0 0,8 0 0,0 0 0,-5 0 0,7 0 0,-7 0 0,3 0 0,1 0 0,-1 0 0,4 0 0,-6 0 0,5 0 0,-5 0 0,2 0 0,0 0 0,-1 0 0,1 0 0,-2 0 0,5 0 0,-4 0 0,2 0 0,-2 0 0,0 0 0,2 0 0,-1 4 0,-3 6 0,-1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07:51:25.10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16383,'41'0'0,"-6"0"0,-24 0 0,0 0 0,8 0 0,-3 0 0,8 0 0,-7 0 0,-4 0 0,4 0 0,-3 0 0,5 0 0,-3 0 0,0 0 0,0 0 0,-1 0 0,3 0 0,-3 0 0,4 0 0,-3 0 0,0 0 0,-1 0 0,1 0 0,-1 0 0,0 0 0,1 0 0,-1 0 0,3 0 0,-2 0 0,1 0 0,-1 4 0,-1-3 0,-1 5 0,2-5 0,-2 2 0,2-2 0,-1-1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08.6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 16383,'72'0'0,"22"0"0,-40 0 0,4 0 0,7 0 0,4 0 0,8 0 0,4 0 0,-15 0 0,2 0 0,2-1 0,14 0 0,3 0 0,1-1 0,3 0 0,2 1 0,-1-1 0,-5 0 0,0 0 0,-4 1 0,-10-1 0,-3 1 0,-2 0 0,17 1 0,-3 0 0,-5 0 0,-2 0 0,-4 0 0,-1 0 0,-5 0 0,-1 0 0,-1 0 0,-1 0 0,-2 1 0,0 1 0,4 1 0,0 0 0,3 2 0,0 1 0,-5 1 0,-1 0 0,-2 0 0,-1 0 0,-7 1 0,-1 0 0,42 9 0,-3 1 0,-12 1 0,-13-4 0,-13-1 0,0-1 0,-20-4 0,4 2 0,-16-6 0,4 2 0,-2-3 0,2-1 0,0-2 0,4-1 0,2 3 0,0-1 0,0 1 0,2-1 0,4-2 0,1 0 0,3 0 0,-4 0 0,-1 0 0,2 0 0,1 0 0,4 0 0,4-1 0,4-3 0,8-6 0,7-2 0,2-1 0,1 0 0,-2 2 0,0 2 0,-1 0 0,-1 0 0,-6 2 0,-7-1 0,-7 2 0,-10 1 0,-5 0 0,-4 1 0,-2-2 0,-1-1 0,-3-4 0,-2-2 0,-2-5 0,-4 1 0,-3 4 0,25 6 0,5 6 0,30 1 0,1 0 0,12 4 0,2 5 0,-6 0 0,-16 1 0,-18-4 0,-11-3 0,-6-1 0,-6-2 0,-3 0 0,-3 0 0,4 0 0,-1 0 0,-1 0 0,5 0 0,-7 0 0,9 0 0,-8-1 0,0-2 0,2-1 0,-1 0 0,0 1 0,3 1 0,-5-1 0,3 1 0,0-1 0,-1 3 0,1 0 0,-1 0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28.727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32 16383,'53'0'0,"-3"0"0,-17 0 0,2 0 0,3 0 0,2 0 0,2 0 0,-1 0 0,-1 0 0,-3 0 0,-3 0 0,-3 0 0,-3 0 0,-2 0 0,-1 0 0,1 0 0,0 0 0,1 0 0,1 0 0,-2 0 0,0 0 0,1 0 0,2 0 0,7 0 0,-14 0 0,9 0 0,-14 0 0,4 0 0,-1 0 0,0 0 0,3 0 0,4 0 0,-1 0 0,0 0 0,2 0 0,0 0 0,2 0 0,-2 0 0,-1 0 0,0 0 0,1 0 0,-1 0 0,1 0 0,2 0 0,3 0 0,3 0 0,1 0 0,1 0 0,4 0 0,3 0 0,2 0 0,-1 0 0,1 0 0,-2-1 0,1-2 0,1 0 0,-2 1 0,1-1 0,-2 1 0,2-1 0,1-2 0,0 2 0,2 0 0,-1 0 0,-3 3 0,-2 0 0,-4 0 0,-1 0 0,-2 0 0,3 0 0,-17 0 0,6 0 0,-14 0 0,4 2 0,-1 0 0,1 0 0,0 0 0,-1-2 0,-1 0 0,-1 0 0,0 0 0,2 0 0,1 0 0,-3 0 0,4 0 0,7 0 0,25 0 0,-15 0 0,33 0 0,-5 0 0,-8 0 0,20 0 0,-35 0 0,12 0 0,-4 0 0,1 0 0,8 0 0,5 0 0,1 0 0,1 0 0,-5 0 0,-1 0 0,3 0 0,-5 0 0,-5 1 0,-6 2 0,-5-1 0,-6 1 0,-2-2 0,-2-1 0,-1 0 0,-1 1 0,0 2 0,1-1 0,2 1 0,3-2 0,2-1 0,1 0 0,-1 1 0,-3 2 0,-1-1 0,-4 1 0,-4-3 0,-3 0 0,-6 0 0,-2 0 0,4 0 0,-5 0 0,10 0 0,-9 0 0,1 0 0,4 0 0,-7 0 0,8 0 0,-5 0 0,1 0 0,1 0 0,1 0 0,2 0 0,3 0 0,2 0 0,0 0 0,-6 0 0,-3 1 0,-3 1 0,5 0 0,-4 3 0,4-3 0,-5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2T17:00:31.78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1 273 16383,'88'-6'0,"-35"1"0,1-2 0,7-3 0,3-1 0,18-5 0,6 0 0,-14 3 0,3-1 0,2 1 0,8-2 0,2 0 0,3 0 0,-18 4 0,2 0 0,1 0 0,-1 2 0,2 0 0,1 0 0,-1 1 0,0 1 0,-2 1 0,0 0 0,-1 1 0,0 1 0,21-1 0,-1 1 0,-1 1 0,-3 1 0,-1 0 0,-1 1 0,-5 0 0,0 0 0,-3 0 0,-8 1 0,-2 0 0,-2 0 0,23 0 0,-5 0 0,-13 0 0,-5 0 0,-9 1 0,-3 0 0,-4 1 0,-1 1 0,37 5 0,-19 4 0,-13 3 0,-9-1 0,-11-2 0,-6-1 0,-6-1 0,-5-1 0,-2-2 0,-4-2 0,1 0 0,0 0 0,1-1 0,-1 0 0,4-4 0,2 0 0,20 0 0,5 0 0,26 4 0,14 5 0,2 1 0,0 0 0,-9-4 0,-9-2 0,0-1 0,13 0 0,-30-3 0,15 0 0,-31 0 0,9 0 0,-7 0 0,-3 0 0,-4 0 0,-3 0 0,0 0 0,-3 0 0,0 0 0,0 0 0,5 0 0,5 0 0,-1 0 0,0 0 0,0 0 0,1 0 0,2 0 0,1 0 0,0 0 0,-1 0 0,1 0 0,1 0 0,1 0 0,1 0 0,-3 1 0,-1 2 0,-1 0 0,-1 1 0,-1-1 0,-4 0 0,-3-1 0,-4-1 0,0-1 0,2 0 0,1 0 0,4 0 0,3 0 0,-1 0 0,0 0 0,-3 0 0,2 0 0,-1 0 0,-1 0 0,0 0 0,3 0 0,-8 0 0,7 0 0,-13 0 0,7 0 0,0 0 0,1 0 0,-1 0 0,0 0 0,-2 0 0,2 0 0,-3 0 0,0 0 0,2 0 0,-2 0 0,2 0 0,-3 0 0,-2 0 0,-3 0 0,-2 0 0,1 0 0,1 0 0,1 0 0,-1 0 0,-2 0 0,1 0 0,-1 0 0,2 0 0,1 0 0,0 0 0,0 0 0,0 0 0,-2 0 0,0 0 0,3 0 0,-2 0 0,2 0 0,-4 0 0,1 0 0,-1 0 0,3 0 0,0-2 0,0 0 0,-2-1 0,3 1 0,-3 2 0,0-2 0,1 0 0,-3-1 0,2 2 0,0 1 0,-1 0 0,2 0 0,-1 0 0,1 0 0,-2-3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1F8DD-D740-074A-8CBB-0062D42613ED}" type="datetimeFigureOut">
              <a:rPr lang="tr-TR" smtClean="0"/>
              <a:t>23.02.2022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5E27E-5C0A-6A4E-9F20-6301CE9BF7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99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196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nine 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total.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rhythmometric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</a:t>
            </a:r>
            <a:r>
              <a:rPr lang="tr-T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000" b="1" kern="12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especially</a:t>
            </a:r>
            <a:r>
              <a:rPr lang="tr-TR" sz="2000" b="1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tr-TR" sz="2000" b="1" kern="12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potassium</a:t>
            </a:r>
            <a:r>
              <a:rPr lang="tr-TR" sz="2000" b="1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tr-TR" sz="2000" b="1" kern="12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and</a:t>
            </a:r>
            <a:r>
              <a:rPr lang="tr-TR" sz="2000" b="1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</a:t>
            </a:r>
            <a:r>
              <a:rPr lang="tr-TR" sz="2000" b="1" kern="1200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sodium</a:t>
            </a:r>
            <a:r>
              <a:rPr lang="tr-TR" sz="2000" b="1" kern="120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. </a:t>
            </a:r>
            <a:endParaRPr lang="tr-TR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7960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Venous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nine 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total. At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rhythmometric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tr-T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melatonin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19.84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/ml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03:34 h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24-hour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rhythms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Potassium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􏰈0.0001,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􏰂0.18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􏰈0.0001,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􏰂1.10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􏰂0.01,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􏰂17.18 U/L),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bilirubin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􏰈0.0001,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􏰂2.36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aspartate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aminotransferase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􏰈 0.0001,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􏰂 1.66 U/L)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nadir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Urea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nitrogen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 0.01,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􏰂 0.22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dehydrogenase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􏰈 0.0001,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􏰂 9.76 U/L)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afternoon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 0.03,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􏰂0.013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mmol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morning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Potassium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24-hour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men. </a:t>
            </a:r>
            <a:r>
              <a:rPr lang="tr-T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</a:t>
            </a:r>
            <a:r>
              <a:rPr lang="tr-T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potassium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sodium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739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Biyolojik varyasyon rutinde kullanımı henüz yok </a:t>
            </a:r>
          </a:p>
          <a:p>
            <a:r>
              <a:rPr lang="tr-TR" dirty="0" err="1"/>
              <a:t>Diürnal</a:t>
            </a:r>
            <a:r>
              <a:rPr lang="tr-TR" dirty="0"/>
              <a:t> ve biyolojik varyasyon farklı şeyler</a:t>
            </a:r>
          </a:p>
          <a:p>
            <a:r>
              <a:rPr lang="tr-TR" dirty="0" err="1"/>
              <a:t>Apatyrı</a:t>
            </a:r>
            <a:r>
              <a:rPr lang="tr-TR" dirty="0"/>
              <a:t> bir şey</a:t>
            </a:r>
          </a:p>
          <a:p>
            <a:r>
              <a:rPr lang="tr-TR" dirty="0"/>
              <a:t>Bireyin günler arası değişim</a:t>
            </a:r>
          </a:p>
          <a:p>
            <a:r>
              <a:rPr lang="tr-TR" dirty="0"/>
              <a:t>Bireyler arası</a:t>
            </a:r>
          </a:p>
          <a:p>
            <a:r>
              <a:rPr lang="tr-TR" dirty="0"/>
              <a:t>Sağlıklı ve erişkinler için</a:t>
            </a:r>
          </a:p>
          <a:p>
            <a:r>
              <a:rPr lang="tr-TR" dirty="0"/>
              <a:t>Günler arasında </a:t>
            </a:r>
          </a:p>
          <a:p>
            <a:r>
              <a:rPr lang="tr-TR" dirty="0"/>
              <a:t>Molekülden moleküle değişim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570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diürnal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varyasyon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: biyolojik varyasyon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Testlerin n </a:t>
            </a:r>
            <a:r>
              <a:rPr lang="tr-TR" dirty="0" err="1"/>
              <a:t>diürnal</a:t>
            </a:r>
            <a:r>
              <a:rPr lang="tr-TR" dirty="0"/>
              <a:t>  ritmi, numune toplama ve test yorumlamasını karmaşıklaştıran bir </a:t>
            </a:r>
            <a:r>
              <a:rPr lang="tr-TR" dirty="0" err="1"/>
              <a:t>preanalitik</a:t>
            </a:r>
            <a:r>
              <a:rPr lang="tr-TR" dirty="0"/>
              <a:t> varyasyon kaynağıdır.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Mevcut olduğunda, biyolojik varyasyona dayalı kesinlik hedefleri ve </a:t>
            </a:r>
            <a:r>
              <a:rPr lang="tr-TR" dirty="0" err="1"/>
              <a:t>RCV'ler</a:t>
            </a:r>
            <a:r>
              <a:rPr lang="tr-TR" dirty="0"/>
              <a:t> gibi metrikleri tehlikeye atabilir.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DVI'nın</a:t>
            </a:r>
            <a:r>
              <a:rPr lang="tr-TR" dirty="0"/>
              <a:t> bu </a:t>
            </a:r>
            <a:r>
              <a:rPr lang="tr-TR" dirty="0" err="1"/>
              <a:t>analitler</a:t>
            </a:r>
            <a:r>
              <a:rPr lang="tr-TR" dirty="0"/>
              <a:t> için hesaplanabilmesi için, günlük dalgalanmadan kaynaklanan toplam denek içi varyasyon oranını geniş bir </a:t>
            </a:r>
            <a:r>
              <a:rPr lang="tr-TR" dirty="0" err="1"/>
              <a:t>analit</a:t>
            </a:r>
            <a:r>
              <a:rPr lang="tr-TR" dirty="0"/>
              <a:t> spektrumu için belgelemek için daha fazla çalışma gereklidir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.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Bar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(A) % ZNC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1),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within-subject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(B)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(DVI@) of 16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Ricos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[3]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within-subject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%ZNC.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6–8 time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24-hour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nadir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zenith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squares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@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(DVI)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DVI 1⁄4 %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CVdv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/%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5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dispense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[116–119]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undergo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diurnal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3724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39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Merkezi ve çevresel </a:t>
            </a:r>
            <a:r>
              <a:rPr lang="tr-TR" dirty="0" err="1"/>
              <a:t>diürnal</a:t>
            </a:r>
            <a:r>
              <a:rPr lang="tr-TR" dirty="0"/>
              <a:t> düzenlemeler</a:t>
            </a:r>
          </a:p>
          <a:p>
            <a:r>
              <a:rPr lang="tr-TR" dirty="0"/>
              <a:t>Santral </a:t>
            </a:r>
            <a:r>
              <a:rPr lang="tr-TR" dirty="0" err="1"/>
              <a:t>supra</a:t>
            </a:r>
            <a:r>
              <a:rPr lang="tr-TR" dirty="0"/>
              <a:t> </a:t>
            </a:r>
            <a:r>
              <a:rPr lang="tr-TR" dirty="0" err="1"/>
              <a:t>kiazmatik</a:t>
            </a:r>
            <a:r>
              <a:rPr lang="tr-TR" dirty="0"/>
              <a:t> sinir</a:t>
            </a:r>
          </a:p>
          <a:p>
            <a:r>
              <a:rPr lang="tr-TR" dirty="0"/>
              <a:t>Beslenme</a:t>
            </a:r>
          </a:p>
          <a:p>
            <a:r>
              <a:rPr lang="tr-TR" dirty="0"/>
              <a:t>Otonom </a:t>
            </a:r>
            <a:r>
              <a:rPr lang="tr-TR" dirty="0" err="1"/>
              <a:t>innervasyon</a:t>
            </a:r>
            <a:r>
              <a:rPr lang="tr-TR" dirty="0"/>
              <a:t> </a:t>
            </a:r>
            <a:r>
              <a:rPr lang="tr-TR" dirty="0" err="1"/>
              <a:t>vb</a:t>
            </a:r>
            <a:endParaRPr lang="tr-TR" dirty="0"/>
          </a:p>
          <a:p>
            <a:r>
              <a:rPr lang="tr-TR" dirty="0" err="1"/>
              <a:t>Diğrnal</a:t>
            </a:r>
            <a:r>
              <a:rPr lang="tr-TR" dirty="0"/>
              <a:t> sistemi etkiler </a:t>
            </a:r>
          </a:p>
          <a:p>
            <a:r>
              <a:rPr lang="tr-TR" dirty="0" err="1"/>
              <a:t>Sirkadiyen</a:t>
            </a:r>
            <a:r>
              <a:rPr lang="tr-TR" dirty="0"/>
              <a:t> ritmi açlık tokluk pozisyon </a:t>
            </a:r>
          </a:p>
          <a:p>
            <a:r>
              <a:rPr lang="tr-TR" dirty="0" err="1"/>
              <a:t>Vs</a:t>
            </a:r>
            <a:r>
              <a:rPr lang="tr-TR" dirty="0"/>
              <a:t> </a:t>
            </a:r>
            <a:r>
              <a:rPr lang="tr-TR" dirty="0" err="1"/>
              <a:t>etileme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287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Beyin iki bölüm var</a:t>
            </a:r>
          </a:p>
          <a:p>
            <a:r>
              <a:rPr lang="tr-TR" dirty="0"/>
              <a:t>Bazı bölümler 24 saate göre diğeri 22 saate göre çalışabiliyor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4685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En yüksek demir değeri sabah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72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Hem </a:t>
            </a:r>
            <a:r>
              <a:rPr lang="tr-TR" dirty="0" err="1"/>
              <a:t>diürnal</a:t>
            </a:r>
            <a:r>
              <a:rPr lang="tr-TR" dirty="0"/>
              <a:t> hem siklik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942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60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25 parametre bakılmış</a:t>
            </a:r>
          </a:p>
          <a:p>
            <a:r>
              <a:rPr lang="tr-TR" dirty="0"/>
              <a:t>1989 yılında </a:t>
            </a:r>
          </a:p>
          <a:p>
            <a:r>
              <a:rPr lang="tr-TR" dirty="0"/>
              <a:t>POCOCK yayını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90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Kadın örnek değişim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cortisone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corticosterone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steroids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tr-T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tr-TR" dirty="0"/>
          </a:p>
          <a:p>
            <a:r>
              <a:rPr lang="tr-TR" dirty="0"/>
              <a:t>Kortizon ve </a:t>
            </a:r>
            <a:r>
              <a:rPr lang="tr-TR" dirty="0" err="1"/>
              <a:t>kortikosteroid</a:t>
            </a:r>
            <a:r>
              <a:rPr lang="tr-TR" dirty="0"/>
              <a:t> de cinsiyet değişimi yok ikisi de </a:t>
            </a:r>
            <a:r>
              <a:rPr lang="tr-TR" dirty="0" err="1"/>
              <a:t>diürnal</a:t>
            </a:r>
            <a:r>
              <a:rPr lang="tr-TR" dirty="0"/>
              <a:t> değişimi aynı</a:t>
            </a:r>
          </a:p>
          <a:p>
            <a:r>
              <a:rPr lang="tr-TR" dirty="0"/>
              <a:t>Diğer </a:t>
            </a:r>
            <a:r>
              <a:rPr lang="tr-TR" dirty="0" err="1"/>
              <a:t>sex</a:t>
            </a:r>
            <a:r>
              <a:rPr lang="tr-TR" dirty="0"/>
              <a:t> </a:t>
            </a:r>
            <a:r>
              <a:rPr lang="tr-TR" dirty="0" err="1"/>
              <a:t>steroidleri</a:t>
            </a:r>
            <a:r>
              <a:rPr lang="tr-TR" dirty="0"/>
              <a:t> erkek kadın fark var</a:t>
            </a:r>
          </a:p>
          <a:p>
            <a:r>
              <a:rPr lang="tr-TR" dirty="0"/>
              <a:t>Sadece kortizon ve </a:t>
            </a:r>
            <a:r>
              <a:rPr lang="tr-TR" dirty="0" err="1"/>
              <a:t>kortikosteron</a:t>
            </a:r>
            <a:r>
              <a:rPr lang="tr-TR" dirty="0"/>
              <a:t> da cinsiyet </a:t>
            </a:r>
            <a:r>
              <a:rPr lang="tr-TR" dirty="0" err="1"/>
              <a:t>diürnal</a:t>
            </a:r>
            <a:r>
              <a:rPr lang="tr-TR" dirty="0"/>
              <a:t> değişim yok </a:t>
            </a:r>
          </a:p>
          <a:p>
            <a:r>
              <a:rPr lang="tr-TR" dirty="0" err="1"/>
              <a:t>Diğererinde</a:t>
            </a:r>
            <a:r>
              <a:rPr lang="tr-TR" dirty="0"/>
              <a:t> var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888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box-and-whisker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PM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hormone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62).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square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markers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 in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&lt;0.0001 (</a:t>
            </a:r>
            <a:r>
              <a:rPr lang="tr-T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&lt;0.05 is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statistically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5E27E-5C0A-6A4E-9F20-6301CE9BF73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04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7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2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7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8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4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5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4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7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4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62" r:id="rId7"/>
    <p:sldLayoutId id="2147483663" r:id="rId8"/>
    <p:sldLayoutId id="2147483664" r:id="rId9"/>
    <p:sldLayoutId id="2147483665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.xml"/><Relationship Id="rId5" Type="http://schemas.openxmlformats.org/officeDocument/2006/relationships/image" Target="../media/image37.png"/><Relationship Id="rId4" Type="http://schemas.openxmlformats.org/officeDocument/2006/relationships/customXml" Target="../ink/ink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customXml" Target="../ink/ink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10.png"/><Relationship Id="rId12" Type="http://schemas.openxmlformats.org/officeDocument/2006/relationships/customXml" Target="../ink/ink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0" Type="http://schemas.openxmlformats.org/officeDocument/2006/relationships/customXml" Target="../ink/ink19.xml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customXml" Target="../ink/ink25.xml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customXml" Target="../ink/ink22.xml"/><Relationship Id="rId12" Type="http://schemas.openxmlformats.org/officeDocument/2006/relationships/image" Target="../media/image80.png"/><Relationship Id="rId17" Type="http://schemas.openxmlformats.org/officeDocument/2006/relationships/customXml" Target="../ink/ink27.xml"/><Relationship Id="rId2" Type="http://schemas.openxmlformats.org/officeDocument/2006/relationships/image" Target="../media/image75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customXml" Target="../ink/ink23.xml"/><Relationship Id="rId1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89.png"/><Relationship Id="rId18" Type="http://schemas.openxmlformats.org/officeDocument/2006/relationships/customXml" Target="../ink/ink34.xml"/><Relationship Id="rId3" Type="http://schemas.openxmlformats.org/officeDocument/2006/relationships/image" Target="../media/image84.png"/><Relationship Id="rId21" Type="http://schemas.openxmlformats.org/officeDocument/2006/relationships/image" Target="../media/image93.png"/><Relationship Id="rId7" Type="http://schemas.openxmlformats.org/officeDocument/2006/relationships/image" Target="../media/image86.png"/><Relationship Id="rId12" Type="http://schemas.openxmlformats.org/officeDocument/2006/relationships/customXml" Target="../ink/ink31.xml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90.png"/><Relationship Id="rId10" Type="http://schemas.openxmlformats.org/officeDocument/2006/relationships/customXml" Target="../ink/ink30.xml"/><Relationship Id="rId19" Type="http://schemas.openxmlformats.org/officeDocument/2006/relationships/image" Target="../media/image92.png"/><Relationship Id="rId4" Type="http://schemas.openxmlformats.org/officeDocument/2006/relationships/image" Target="../media/image85.jpeg"/><Relationship Id="rId9" Type="http://schemas.openxmlformats.org/officeDocument/2006/relationships/image" Target="../media/image87.png"/><Relationship Id="rId14" Type="http://schemas.openxmlformats.org/officeDocument/2006/relationships/customXml" Target="../ink/ink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13" Type="http://schemas.openxmlformats.org/officeDocument/2006/relationships/image" Target="../media/image99.png"/><Relationship Id="rId18" Type="http://schemas.openxmlformats.org/officeDocument/2006/relationships/customXml" Target="../ink/ink42.xml"/><Relationship Id="rId3" Type="http://schemas.openxmlformats.org/officeDocument/2006/relationships/image" Target="../media/image94.png"/><Relationship Id="rId21" Type="http://schemas.openxmlformats.org/officeDocument/2006/relationships/image" Target="../media/image103.png"/><Relationship Id="rId7" Type="http://schemas.openxmlformats.org/officeDocument/2006/relationships/image" Target="../media/image96.png"/><Relationship Id="rId12" Type="http://schemas.openxmlformats.org/officeDocument/2006/relationships/customXml" Target="../ink/ink39.xml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41.xml"/><Relationship Id="rId20" Type="http://schemas.openxmlformats.org/officeDocument/2006/relationships/customXml" Target="../ink/ink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11" Type="http://schemas.openxmlformats.org/officeDocument/2006/relationships/image" Target="../media/image98.png"/><Relationship Id="rId5" Type="http://schemas.openxmlformats.org/officeDocument/2006/relationships/image" Target="../media/image69.png"/><Relationship Id="rId15" Type="http://schemas.openxmlformats.org/officeDocument/2006/relationships/image" Target="../media/image100.png"/><Relationship Id="rId10" Type="http://schemas.openxmlformats.org/officeDocument/2006/relationships/customXml" Target="../ink/ink38.xml"/><Relationship Id="rId19" Type="http://schemas.openxmlformats.org/officeDocument/2006/relationships/image" Target="../media/image102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customXml" Target="../ink/ink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customXml" Target="../ink/ink48.xml"/><Relationship Id="rId3" Type="http://schemas.openxmlformats.org/officeDocument/2006/relationships/image" Target="../media/image105.png"/><Relationship Id="rId7" Type="http://schemas.openxmlformats.org/officeDocument/2006/relationships/customXml" Target="../ink/ink45.xml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47.xml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customXml" Target="../ink/ink46.xml"/><Relationship Id="rId1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customXml" Target="../ink/ink54.xml"/><Relationship Id="rId18" Type="http://schemas.openxmlformats.org/officeDocument/2006/relationships/image" Target="../media/image120.png"/><Relationship Id="rId3" Type="http://schemas.openxmlformats.org/officeDocument/2006/relationships/image" Target="../media/image113.png"/><Relationship Id="rId7" Type="http://schemas.openxmlformats.org/officeDocument/2006/relationships/customXml" Target="../ink/ink51.xml"/><Relationship Id="rId12" Type="http://schemas.openxmlformats.org/officeDocument/2006/relationships/image" Target="../media/image117.png"/><Relationship Id="rId17" Type="http://schemas.openxmlformats.org/officeDocument/2006/relationships/customXml" Target="../ink/ink56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9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customXml" Target="../ink/ink53.xml"/><Relationship Id="rId5" Type="http://schemas.openxmlformats.org/officeDocument/2006/relationships/customXml" Target="../ink/ink50.xml"/><Relationship Id="rId15" Type="http://schemas.openxmlformats.org/officeDocument/2006/relationships/customXml" Target="../ink/ink55.xml"/><Relationship Id="rId10" Type="http://schemas.openxmlformats.org/officeDocument/2006/relationships/image" Target="../media/image116.png"/><Relationship Id="rId19" Type="http://schemas.openxmlformats.org/officeDocument/2006/relationships/customXml" Target="../ink/ink57.xml"/><Relationship Id="rId4" Type="http://schemas.openxmlformats.org/officeDocument/2006/relationships/image" Target="../media/image106.png"/><Relationship Id="rId9" Type="http://schemas.openxmlformats.org/officeDocument/2006/relationships/customXml" Target="../ink/ink52.xml"/><Relationship Id="rId1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5.png"/><Relationship Id="rId7" Type="http://schemas.openxmlformats.org/officeDocument/2006/relationships/customXml" Target="../ink/ink59.xml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customXml" Target="../ink/ink61.xml"/><Relationship Id="rId5" Type="http://schemas.openxmlformats.org/officeDocument/2006/relationships/customXml" Target="../ink/ink58.xml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customXml" Target="../ink/ink6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2.png"/><Relationship Id="rId18" Type="http://schemas.openxmlformats.org/officeDocument/2006/relationships/customXml" Target="../ink/ink8.xml"/><Relationship Id="rId26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7" Type="http://schemas.openxmlformats.org/officeDocument/2006/relationships/image" Target="../media/image910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24" Type="http://schemas.openxmlformats.org/officeDocument/2006/relationships/customXml" Target="../ink/ink11.xml"/><Relationship Id="rId5" Type="http://schemas.openxmlformats.org/officeDocument/2006/relationships/image" Target="../media/image810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customXml" Target="../ink/ink4.xml"/><Relationship Id="rId19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openxmlformats.org/officeDocument/2006/relationships/image" Target="../media/image101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Analog saat">
            <a:extLst>
              <a:ext uri="{FF2B5EF4-FFF2-40B4-BE49-F238E27FC236}">
                <a16:creationId xmlns:a16="http://schemas.microsoft.com/office/drawing/2014/main" id="{E3A5649C-06DB-4995-97DD-CDA59CBCD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47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3CA38A6-1F4E-C240-B971-24B9F76AE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tr-TR" sz="6600" b="1" dirty="0" err="1">
                <a:solidFill>
                  <a:srgbClr val="FFFFFF"/>
                </a:solidFill>
              </a:rPr>
              <a:t>Diurnal</a:t>
            </a:r>
            <a:r>
              <a:rPr lang="tr-TR" sz="6600" b="1" dirty="0">
                <a:solidFill>
                  <a:srgbClr val="FFFFFF"/>
                </a:solidFill>
              </a:rPr>
              <a:t> ritim ve </a:t>
            </a:r>
            <a:r>
              <a:rPr lang="tr-TR" sz="6600" b="1" dirty="0" err="1">
                <a:solidFill>
                  <a:srgbClr val="FFFFFF"/>
                </a:solidFill>
              </a:rPr>
              <a:t>preanalitik</a:t>
            </a:r>
            <a:r>
              <a:rPr lang="tr-TR" sz="6600" b="1" dirty="0">
                <a:solidFill>
                  <a:srgbClr val="FFFFFF"/>
                </a:solidFill>
              </a:rPr>
              <a:t> evre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4246371-4511-1F41-9C8E-58F05446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4515"/>
            <a:ext cx="7583133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tr-TR">
                <a:solidFill>
                  <a:srgbClr val="FFFFFF"/>
                </a:solidFill>
              </a:rPr>
              <a:t>Murat CİHAN MD</a:t>
            </a:r>
          </a:p>
          <a:p>
            <a:pPr algn="l">
              <a:lnSpc>
                <a:spcPct val="100000"/>
              </a:lnSpc>
            </a:pPr>
            <a:r>
              <a:rPr lang="tr-TR">
                <a:solidFill>
                  <a:srgbClr val="FFFFFF"/>
                </a:solidFill>
              </a:rPr>
              <a:t>Ordu Üniversitesi EAH</a:t>
            </a:r>
          </a:p>
          <a:p>
            <a:pPr algn="l">
              <a:lnSpc>
                <a:spcPct val="100000"/>
              </a:lnSpc>
            </a:pPr>
            <a:r>
              <a:rPr lang="tr-TR">
                <a:solidFill>
                  <a:srgbClr val="FFFFFF"/>
                </a:solidFill>
              </a:rPr>
              <a:t>Biyokimya Uzmanı</a:t>
            </a:r>
          </a:p>
        </p:txBody>
      </p:sp>
    </p:spTree>
    <p:extLst>
      <p:ext uri="{BB962C8B-B14F-4D97-AF65-F5344CB8AC3E}">
        <p14:creationId xmlns:p14="http://schemas.microsoft.com/office/powerpoint/2010/main" val="7859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452127-5850-F643-91E2-E1D2A5ED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 ve kaynakça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E506E2E-BB47-3B4E-B160-BE0D3A9D4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685" r="12944" b="8526"/>
          <a:stretch/>
        </p:blipFill>
        <p:spPr>
          <a:xfrm>
            <a:off x="0" y="2272192"/>
            <a:ext cx="4514253" cy="2410643"/>
          </a:xfrm>
        </p:spPr>
      </p:pic>
      <p:pic>
        <p:nvPicPr>
          <p:cNvPr id="7" name="Resim 6" descr="tablo içeren bir resim&#10;&#10;Açıklama otomatik olarak oluşturuldu">
            <a:extLst>
              <a:ext uri="{FF2B5EF4-FFF2-40B4-BE49-F238E27FC236}">
                <a16:creationId xmlns:a16="http://schemas.microsoft.com/office/drawing/2014/main" id="{2D0A6244-82E5-9648-9386-70FE49AB2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" t="3577" b="1626"/>
          <a:stretch/>
        </p:blipFill>
        <p:spPr>
          <a:xfrm>
            <a:off x="4434894" y="1306110"/>
            <a:ext cx="3464958" cy="5358760"/>
          </a:xfrm>
          <a:prstGeom prst="rect">
            <a:avLst/>
          </a:prstGeom>
        </p:spPr>
      </p:pic>
      <p:pic>
        <p:nvPicPr>
          <p:cNvPr id="3076" name="Picture 4" descr="Buy Lab Values Interpretation: The ultimate laboratory tests manual of  reference ranges and what they mean Online in Turkey. B08KGGBR88">
            <a:extLst>
              <a:ext uri="{FF2B5EF4-FFF2-40B4-BE49-F238E27FC236}">
                <a16:creationId xmlns:a16="http://schemas.microsoft.com/office/drawing/2014/main" id="{E31A26C0-B442-6944-B356-FCCCA06B9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15591"/>
          <a:stretch/>
        </p:blipFill>
        <p:spPr bwMode="auto">
          <a:xfrm>
            <a:off x="10395939" y="2592388"/>
            <a:ext cx="1490089" cy="22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etz Clinical Guide to Laboratory Tests - E-Book | D&amp;amp;R - Kültür, Sanat ve  Eğlence Dünyası">
            <a:extLst>
              <a:ext uri="{FF2B5EF4-FFF2-40B4-BE49-F238E27FC236}">
                <a16:creationId xmlns:a16="http://schemas.microsoft.com/office/drawing/2014/main" id="{FE3E74C8-3ADD-4D43-86EE-1549BDBF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95" y="935241"/>
            <a:ext cx="1905782" cy="29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b Notes Guide to Lab Diagnostic Tests [PDF]- Tracey B. Hopkins -  MedbooksVN">
            <a:extLst>
              <a:ext uri="{FF2B5EF4-FFF2-40B4-BE49-F238E27FC236}">
                <a16:creationId xmlns:a16="http://schemas.microsoft.com/office/drawing/2014/main" id="{4461813E-9147-2849-8A32-6BF9C686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95" y="3985490"/>
            <a:ext cx="1640357" cy="259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08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862234-0ECF-8A4C-85E1-80AEC736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MI ve </a:t>
            </a:r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33C1FD-C794-8246-825E-24EB7469A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7AF83D9-6AD6-DC4D-A2F4-99EB5E56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569" y="1488281"/>
            <a:ext cx="64770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01C4C5-59AB-F246-A676-760A4E55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Diürnal</a:t>
            </a:r>
            <a:r>
              <a:rPr lang="tr-TR" sz="4800" b="1" dirty="0">
                <a:solidFill>
                  <a:srgbClr val="FF0000"/>
                </a:solidFill>
              </a:rPr>
              <a:t> varyasyon kaynakça </a:t>
            </a:r>
          </a:p>
        </p:txBody>
      </p:sp>
      <p:pic>
        <p:nvPicPr>
          <p:cNvPr id="8193" name="Picture 1" descr="page1image56343792">
            <a:extLst>
              <a:ext uri="{FF2B5EF4-FFF2-40B4-BE49-F238E27FC236}">
                <a16:creationId xmlns:a16="http://schemas.microsoft.com/office/drawing/2014/main" id="{13D07FD2-CD4F-BD45-8AC5-E101AB9B9C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37" y="1470507"/>
            <a:ext cx="3145613" cy="47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0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ED3FD9-CE28-B04B-80FD-63A20B7C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 gösteren 30 başlıca test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CB41FF7-2946-BB44-A426-085532590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509" y="1949450"/>
            <a:ext cx="8212982" cy="419576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538B138-C61E-974D-A848-439E81B4B53C}"/>
              </a:ext>
            </a:extLst>
          </p:cNvPr>
          <p:cNvSpPr txBox="1"/>
          <p:nvPr/>
        </p:nvSpPr>
        <p:spPr>
          <a:xfrm>
            <a:off x="7010400" y="4945916"/>
            <a:ext cx="4059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Diğerleri : </a:t>
            </a:r>
          </a:p>
          <a:p>
            <a:r>
              <a:rPr lang="tr-TR" sz="1200" b="1" dirty="0" err="1"/>
              <a:t>Albumin</a:t>
            </a:r>
            <a:r>
              <a:rPr lang="tr-TR" sz="1200" b="1" dirty="0"/>
              <a:t>, </a:t>
            </a:r>
          </a:p>
          <a:p>
            <a:r>
              <a:rPr lang="tr-TR" sz="1200" b="1" dirty="0"/>
              <a:t>1,25 </a:t>
            </a:r>
            <a:r>
              <a:rPr lang="tr-TR" sz="1200" b="1" dirty="0" err="1"/>
              <a:t>dihydroxy</a:t>
            </a:r>
            <a:r>
              <a:rPr lang="tr-TR" sz="1200" b="1" dirty="0"/>
              <a:t> vitamin D, </a:t>
            </a:r>
          </a:p>
          <a:p>
            <a:r>
              <a:rPr lang="tr-TR" sz="1200" b="1" dirty="0" err="1"/>
              <a:t>Folat</a:t>
            </a:r>
            <a:r>
              <a:rPr lang="tr-TR" sz="1200" b="1" dirty="0"/>
              <a:t> , </a:t>
            </a:r>
          </a:p>
          <a:p>
            <a:r>
              <a:rPr lang="tr-TR" sz="1200" b="1" dirty="0" err="1"/>
              <a:t>hs-cTnT</a:t>
            </a:r>
            <a:r>
              <a:rPr lang="tr-TR" sz="1200" b="1" dirty="0"/>
              <a:t> ve I, </a:t>
            </a:r>
          </a:p>
          <a:p>
            <a:r>
              <a:rPr lang="tr-TR" sz="1200" b="1" dirty="0" err="1"/>
              <a:t>transferrin</a:t>
            </a:r>
            <a:r>
              <a:rPr lang="tr-TR" sz="1200" b="1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9817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1726D8-2535-7845-B133-228E429E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800" b="1" dirty="0">
                <a:solidFill>
                  <a:srgbClr val="FF0000"/>
                </a:solidFill>
              </a:rPr>
              <a:t>DEMİR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C06B723C-E83F-5E4D-B975-B88768DD8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381" y="1870364"/>
            <a:ext cx="10099683" cy="3986717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49B59C73-A340-CD48-98B9-5FB093A80DAD}"/>
                  </a:ext>
                </a:extLst>
              </p14:cNvPr>
              <p14:cNvContentPartPr/>
              <p14:nvPr/>
            </p14:nvContentPartPr>
            <p14:xfrm>
              <a:off x="9470782" y="4566720"/>
              <a:ext cx="1267560" cy="22320"/>
            </p14:xfrm>
          </p:contentPart>
        </mc:Choice>
        <mc:Fallback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49B59C73-A340-CD48-98B9-5FB093A80D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7142" y="4459080"/>
                <a:ext cx="13752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E4DB6832-39DF-BE4A-9B84-966371A25928}"/>
                  </a:ext>
                </a:extLst>
              </p14:cNvPr>
              <p14:cNvContentPartPr/>
              <p14:nvPr/>
            </p14:nvContentPartPr>
            <p14:xfrm>
              <a:off x="6747022" y="4796400"/>
              <a:ext cx="107280" cy="360"/>
            </p14:xfrm>
          </p:contentPart>
        </mc:Choice>
        <mc:Fallback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E4DB6832-39DF-BE4A-9B84-966371A259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93382" y="4688760"/>
                <a:ext cx="2149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5581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0F94AE-5E03-B041-BA05-A13357A2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21" y="-235526"/>
            <a:ext cx="10895106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DEMİR 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3412518-933C-3545-9A55-3B544AC22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32"/>
          <a:stretch/>
        </p:blipFill>
        <p:spPr>
          <a:xfrm>
            <a:off x="3699165" y="855326"/>
            <a:ext cx="8700655" cy="6002674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C948DD8-21EB-B44A-B256-3961F6A38CC9}"/>
              </a:ext>
            </a:extLst>
          </p:cNvPr>
          <p:cNvSpPr txBox="1"/>
          <p:nvPr/>
        </p:nvSpPr>
        <p:spPr>
          <a:xfrm>
            <a:off x="221675" y="1674674"/>
            <a:ext cx="30202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DEMİR</a:t>
            </a:r>
            <a:r>
              <a:rPr lang="tr-TR" b="1" dirty="0"/>
              <a:t> </a:t>
            </a:r>
            <a:r>
              <a:rPr lang="tr-TR" dirty="0"/>
              <a:t>SABAH 10:00  VE 12:00 DE PİK  YAPAR</a:t>
            </a:r>
          </a:p>
          <a:p>
            <a:r>
              <a:rPr lang="tr-TR" dirty="0"/>
              <a:t>GECE ÇALIŞANLAR İÇİN İSE 18 VE 21 DE PİK</a:t>
            </a:r>
          </a:p>
          <a:p>
            <a:r>
              <a:rPr lang="tr-TR" b="1" dirty="0">
                <a:solidFill>
                  <a:srgbClr val="FF0000"/>
                </a:solidFill>
              </a:rPr>
              <a:t>FERRİTİN</a:t>
            </a:r>
            <a:r>
              <a:rPr lang="tr-TR" dirty="0"/>
              <a:t> VE </a:t>
            </a:r>
            <a:r>
              <a:rPr lang="tr-TR" b="1" dirty="0">
                <a:solidFill>
                  <a:srgbClr val="FF0000"/>
                </a:solidFill>
              </a:rPr>
              <a:t>TRANSFERRİN</a:t>
            </a:r>
            <a:r>
              <a:rPr lang="tr-TR" dirty="0"/>
              <a:t> DİÜRNAL DEĞİŞİMİ ÖNEMSİZ </a:t>
            </a:r>
          </a:p>
        </p:txBody>
      </p:sp>
    </p:spTree>
    <p:extLst>
      <p:ext uri="{BB962C8B-B14F-4D97-AF65-F5344CB8AC3E}">
        <p14:creationId xmlns:p14="http://schemas.microsoft.com/office/powerpoint/2010/main" val="288296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E1E556-3522-E342-B5D4-578EBBC7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rgbClr val="FF0000"/>
                </a:solidFill>
              </a:rPr>
              <a:t>KORTİZOL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996DA1C8-B7A6-CD41-ACD8-95C29509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32" y="1482436"/>
            <a:ext cx="11265110" cy="5272378"/>
          </a:xfrm>
        </p:spPr>
      </p:pic>
    </p:spTree>
    <p:extLst>
      <p:ext uri="{BB962C8B-B14F-4D97-AF65-F5344CB8AC3E}">
        <p14:creationId xmlns:p14="http://schemas.microsoft.com/office/powerpoint/2010/main" val="306067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9EAFBB-3FB5-F14D-A4FB-A3F0E829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KORTİZOL</a:t>
            </a:r>
          </a:p>
        </p:txBody>
      </p:sp>
      <p:pic>
        <p:nvPicPr>
          <p:cNvPr id="5" name="İçerik Yer Tutucusu 4" descr="metin, iç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DD6C24C-3371-D54D-AD34-B30EB61E1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99" y="1911928"/>
            <a:ext cx="10912801" cy="3849874"/>
          </a:xfrm>
        </p:spPr>
      </p:pic>
    </p:spTree>
    <p:extLst>
      <p:ext uri="{BB962C8B-B14F-4D97-AF65-F5344CB8AC3E}">
        <p14:creationId xmlns:p14="http://schemas.microsoft.com/office/powerpoint/2010/main" val="2121283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4EFD84-D371-414D-8CA4-4429E5E8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Kortizol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F1262E6-99DB-5C40-88A8-676D165EC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298" y="2087195"/>
            <a:ext cx="11215404" cy="3901010"/>
          </a:xfrm>
        </p:spPr>
      </p:pic>
    </p:spTree>
    <p:extLst>
      <p:ext uri="{BB962C8B-B14F-4D97-AF65-F5344CB8AC3E}">
        <p14:creationId xmlns:p14="http://schemas.microsoft.com/office/powerpoint/2010/main" val="2490889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F4E451-B996-5D40-9A7A-4BC0C9D1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rgbClr val="FF0000"/>
                </a:solidFill>
              </a:rPr>
              <a:t>LH ve FSH</a:t>
            </a:r>
          </a:p>
        </p:txBody>
      </p:sp>
      <p:pic>
        <p:nvPicPr>
          <p:cNvPr id="5" name="İçerik Yer Tutucusu 4" descr="metin, ekran görüntüsü, iç mekan içeren bir resim&#10;&#10;Açıklama otomatik olarak oluşturuldu">
            <a:extLst>
              <a:ext uri="{FF2B5EF4-FFF2-40B4-BE49-F238E27FC236}">
                <a16:creationId xmlns:a16="http://schemas.microsoft.com/office/drawing/2014/main" id="{BD66B879-FF77-754E-B41A-5A1E81680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27682"/>
            <a:ext cx="10771522" cy="5064558"/>
          </a:xfrm>
        </p:spPr>
      </p:pic>
    </p:spTree>
    <p:extLst>
      <p:ext uri="{BB962C8B-B14F-4D97-AF65-F5344CB8AC3E}">
        <p14:creationId xmlns:p14="http://schemas.microsoft.com/office/powerpoint/2010/main" val="187413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76813-4CEE-408B-852D-3E51E30B1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Tek bir test borunun ve düşmelere sahip test tüpleri">
            <a:extLst>
              <a:ext uri="{FF2B5EF4-FFF2-40B4-BE49-F238E27FC236}">
                <a16:creationId xmlns:a16="http://schemas.microsoft.com/office/drawing/2014/main" id="{433A8660-BD39-47FD-9039-CAF2F8FFC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9116" b="8483"/>
          <a:stretch/>
        </p:blipFill>
        <p:spPr>
          <a:xfrm>
            <a:off x="-3048" y="1386"/>
            <a:ext cx="12191980" cy="6856614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599010A-F092-FF4F-89CF-32EFF92F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tr-TR" sz="5400" b="1" dirty="0">
                <a:solidFill>
                  <a:srgbClr val="FFFFFF"/>
                </a:solidFill>
              </a:rPr>
              <a:t>Sunu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EAACC1-F16B-8C4E-B137-B92A5453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502" y="390293"/>
            <a:ext cx="6668430" cy="5388690"/>
          </a:xfrm>
        </p:spPr>
        <p:txBody>
          <a:bodyPr anchor="ctr"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</a:rPr>
              <a:t>Diürnal</a:t>
            </a:r>
            <a:r>
              <a:rPr lang="tr-TR" b="1" dirty="0">
                <a:solidFill>
                  <a:srgbClr val="FFFFFF"/>
                </a:solidFill>
              </a:rPr>
              <a:t> ritim tanım</a:t>
            </a:r>
          </a:p>
          <a:p>
            <a:r>
              <a:rPr lang="tr-TR" b="1" dirty="0" err="1">
                <a:solidFill>
                  <a:srgbClr val="FFFFFF"/>
                </a:solidFill>
              </a:rPr>
              <a:t>Diürnal</a:t>
            </a:r>
            <a:r>
              <a:rPr lang="tr-TR" b="1" dirty="0">
                <a:solidFill>
                  <a:srgbClr val="FFFFFF"/>
                </a:solidFill>
              </a:rPr>
              <a:t> metabolizma</a:t>
            </a:r>
          </a:p>
          <a:p>
            <a:r>
              <a:rPr lang="tr-TR" b="1" dirty="0">
                <a:solidFill>
                  <a:srgbClr val="FFFFFF"/>
                </a:solidFill>
              </a:rPr>
              <a:t>Laboratuvar testleri ve </a:t>
            </a:r>
            <a:r>
              <a:rPr lang="tr-TR" b="1" dirty="0" err="1">
                <a:solidFill>
                  <a:srgbClr val="FFFFFF"/>
                </a:solidFill>
              </a:rPr>
              <a:t>diürnal</a:t>
            </a:r>
            <a:r>
              <a:rPr lang="tr-TR" b="1" dirty="0">
                <a:solidFill>
                  <a:srgbClr val="FFFFFF"/>
                </a:solidFill>
              </a:rPr>
              <a:t> ritim</a:t>
            </a:r>
          </a:p>
          <a:p>
            <a:r>
              <a:rPr lang="tr-TR" b="1" dirty="0" err="1">
                <a:solidFill>
                  <a:srgbClr val="FFFFFF"/>
                </a:solidFill>
              </a:rPr>
              <a:t>Preanalitik</a:t>
            </a:r>
            <a:r>
              <a:rPr lang="tr-TR" b="1" dirty="0">
                <a:solidFill>
                  <a:srgbClr val="FFFFFF"/>
                </a:solidFill>
              </a:rPr>
              <a:t> aşamada </a:t>
            </a:r>
            <a:r>
              <a:rPr lang="tr-TR" b="1" dirty="0" err="1">
                <a:solidFill>
                  <a:srgbClr val="FFFFFF"/>
                </a:solidFill>
              </a:rPr>
              <a:t>diürnal</a:t>
            </a:r>
            <a:r>
              <a:rPr lang="tr-TR" b="1" dirty="0">
                <a:solidFill>
                  <a:srgbClr val="FFFFFF"/>
                </a:solidFill>
              </a:rPr>
              <a:t> ritim</a:t>
            </a:r>
          </a:p>
        </p:txBody>
      </p:sp>
    </p:spTree>
    <p:extLst>
      <p:ext uri="{BB962C8B-B14F-4D97-AF65-F5344CB8AC3E}">
        <p14:creationId xmlns:p14="http://schemas.microsoft.com/office/powerpoint/2010/main" val="1023861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CB0B74-40EC-5B47-9CF2-B9B8C69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Pankreatik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polipeptid</a:t>
            </a:r>
            <a:r>
              <a:rPr lang="tr-TR" b="1" dirty="0">
                <a:solidFill>
                  <a:srgbClr val="FF0000"/>
                </a:solidFill>
              </a:rPr>
              <a:t> ve </a:t>
            </a:r>
            <a:r>
              <a:rPr lang="tr-TR" b="1" dirty="0" err="1">
                <a:solidFill>
                  <a:srgbClr val="FF0000"/>
                </a:solidFill>
              </a:rPr>
              <a:t>Nöroendokrin</a:t>
            </a:r>
            <a:r>
              <a:rPr lang="tr-TR" b="1" dirty="0">
                <a:solidFill>
                  <a:srgbClr val="FF0000"/>
                </a:solidFill>
              </a:rPr>
              <a:t> PP</a:t>
            </a:r>
          </a:p>
        </p:txBody>
      </p:sp>
      <p:pic>
        <p:nvPicPr>
          <p:cNvPr id="6" name="İçerik Yer Tutucusu 5" descr="metin içeren bir resim&#10;&#10;Açıklama otomatik olarak oluşturuldu">
            <a:extLst>
              <a:ext uri="{FF2B5EF4-FFF2-40B4-BE49-F238E27FC236}">
                <a16:creationId xmlns:a16="http://schemas.microsoft.com/office/drawing/2014/main" id="{F77C6345-AEC3-E24C-A76A-9AFDD13AA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504" y="2352906"/>
            <a:ext cx="5641496" cy="2715844"/>
          </a:xfrm>
        </p:spPr>
      </p:pic>
      <p:pic>
        <p:nvPicPr>
          <p:cNvPr id="4" name="İçerik Yer Tutucusu 5" descr="metin içeren bir resim&#10;&#10;Açıklama otomatik olarak oluşturuldu">
            <a:extLst>
              <a:ext uri="{FF2B5EF4-FFF2-40B4-BE49-F238E27FC236}">
                <a16:creationId xmlns:a16="http://schemas.microsoft.com/office/drawing/2014/main" id="{3D40F613-10EE-BD4A-AA7F-BBEF43D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4" y="2545403"/>
            <a:ext cx="5903134" cy="23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9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296D15-AA49-2047-8F0A-11349A4C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İdrar Sodyum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2456249-5451-294C-AE97-1011C830C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364" y="2062975"/>
            <a:ext cx="9127226" cy="33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8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81AA07-C30C-324A-B95D-83EC0FC1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Katekolaminler</a:t>
            </a:r>
            <a:r>
              <a:rPr lang="tr-TR" b="1" dirty="0">
                <a:solidFill>
                  <a:srgbClr val="FF0000"/>
                </a:solidFill>
              </a:rPr>
              <a:t> ve </a:t>
            </a:r>
            <a:r>
              <a:rPr lang="tr-TR" b="1" dirty="0" err="1">
                <a:solidFill>
                  <a:srgbClr val="FF0000"/>
                </a:solidFill>
              </a:rPr>
              <a:t>metabolitleri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08DE282-6DC8-804D-A41B-DAF893DF0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88" y="1691323"/>
            <a:ext cx="8113835" cy="51540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2E92DEE1-817B-C84F-A124-CCF782FA28A3}"/>
                  </a:ext>
                </a:extLst>
              </p14:cNvPr>
              <p14:cNvContentPartPr/>
              <p14:nvPr/>
            </p14:nvContentPartPr>
            <p14:xfrm>
              <a:off x="7306297" y="2953308"/>
              <a:ext cx="1021680" cy="3672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2E92DEE1-817B-C84F-A124-CCF782FA28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2297" y="2845668"/>
                <a:ext cx="1129320" cy="2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949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B335A1-0110-4D6F-BC0E-DCDCB4320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05D9A1-5C36-49D4-8D83-8782DE1E1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2C8D16-C3E9-4377-B192-9F3B9A867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5744647-501D-BA49-B779-9FE13320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1" y="381000"/>
            <a:ext cx="10003218" cy="2057400"/>
          </a:xfrm>
        </p:spPr>
        <p:txBody>
          <a:bodyPr>
            <a:normAutofit/>
          </a:bodyPr>
          <a:lstStyle/>
          <a:p>
            <a:pPr algn="ctr"/>
            <a:r>
              <a:rPr lang="tr-TR" sz="6000" b="1" dirty="0">
                <a:solidFill>
                  <a:srgbClr val="FF0000"/>
                </a:solidFill>
              </a:rPr>
              <a:t>TSH</a:t>
            </a:r>
          </a:p>
        </p:txBody>
      </p:sp>
      <p:graphicFrame>
        <p:nvGraphicFramePr>
          <p:cNvPr id="12" name="İçerik Yer Tutucusu 9">
            <a:extLst>
              <a:ext uri="{FF2B5EF4-FFF2-40B4-BE49-F238E27FC236}">
                <a16:creationId xmlns:a16="http://schemas.microsoft.com/office/drawing/2014/main" id="{2FDE4C41-7579-4D07-9ACD-69CCB09BAC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080878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Yukarı Ok 10">
            <a:extLst>
              <a:ext uri="{FF2B5EF4-FFF2-40B4-BE49-F238E27FC236}">
                <a16:creationId xmlns:a16="http://schemas.microsoft.com/office/drawing/2014/main" id="{BCE39FB4-AFD3-8C47-8C54-DBA8EEF92EB4}"/>
              </a:ext>
            </a:extLst>
          </p:cNvPr>
          <p:cNvSpPr/>
          <p:nvPr/>
        </p:nvSpPr>
        <p:spPr>
          <a:xfrm flipH="1">
            <a:off x="4701256" y="4902416"/>
            <a:ext cx="279118" cy="6449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>
            <a:extLst>
              <a:ext uri="{FF2B5EF4-FFF2-40B4-BE49-F238E27FC236}">
                <a16:creationId xmlns:a16="http://schemas.microsoft.com/office/drawing/2014/main" id="{B158F43C-8AED-C843-9CEF-7E359D47441D}"/>
              </a:ext>
            </a:extLst>
          </p:cNvPr>
          <p:cNvSpPr/>
          <p:nvPr/>
        </p:nvSpPr>
        <p:spPr>
          <a:xfrm>
            <a:off x="10816683" y="4953000"/>
            <a:ext cx="280926" cy="594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0584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39D14F-4376-0149-AE84-67D9627D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HİDROKSİPİROLİN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7893027-26B6-6C4D-946A-B201ED2E2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66"/>
          <a:stretch/>
        </p:blipFill>
        <p:spPr>
          <a:xfrm>
            <a:off x="5396665" y="1599077"/>
            <a:ext cx="6558162" cy="4327589"/>
          </a:xfrm>
        </p:spPr>
      </p:pic>
      <p:pic>
        <p:nvPicPr>
          <p:cNvPr id="4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14D8808-3EC8-D44B-A9C8-17ED82D0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21" y="1599077"/>
            <a:ext cx="4116484" cy="4765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59975CB2-5417-3948-907C-C58BEC67E0A1}"/>
                  </a:ext>
                </a:extLst>
              </p14:cNvPr>
              <p14:cNvContentPartPr/>
              <p14:nvPr/>
            </p14:nvContentPartPr>
            <p14:xfrm>
              <a:off x="1273180" y="3918108"/>
              <a:ext cx="1526400" cy="4428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59975CB2-5417-3948-907C-C58BEC67E0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9180" y="3810468"/>
                <a:ext cx="163404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530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6F6F85-D1FD-A246-B7E4-57BF283F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E1 (ESTRON)</a:t>
            </a:r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B8DF3986-32C1-D842-943A-157E6CA35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546" y="1992160"/>
            <a:ext cx="10660907" cy="2873680"/>
          </a:xfrm>
        </p:spPr>
      </p:pic>
    </p:spTree>
    <p:extLst>
      <p:ext uri="{BB962C8B-B14F-4D97-AF65-F5344CB8AC3E}">
        <p14:creationId xmlns:p14="http://schemas.microsoft.com/office/powerpoint/2010/main" val="372014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C410FB-F158-5C4E-BA29-06929F55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ERİTROPOETİN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F998989F-D4A3-FC49-8630-884FB4005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00" y="2212181"/>
            <a:ext cx="9271000" cy="3670300"/>
          </a:xfrm>
        </p:spPr>
      </p:pic>
    </p:spTree>
    <p:extLst>
      <p:ext uri="{BB962C8B-B14F-4D97-AF65-F5344CB8AC3E}">
        <p14:creationId xmlns:p14="http://schemas.microsoft.com/office/powerpoint/2010/main" val="289763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C317EA-695F-D94F-9E65-833F2842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5400" b="1" dirty="0">
                <a:solidFill>
                  <a:srgbClr val="FF0000"/>
                </a:solidFill>
              </a:rPr>
              <a:t>DHEA-S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E4732DB-1D3A-DA46-8014-7F15DE650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94" y="2460932"/>
            <a:ext cx="10987587" cy="4031308"/>
          </a:xfr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88604D0B-4A0A-4641-8207-789322FBF710}"/>
              </a:ext>
            </a:extLst>
          </p:cNvPr>
          <p:cNvSpPr/>
          <p:nvPr/>
        </p:nvSpPr>
        <p:spPr>
          <a:xfrm>
            <a:off x="1814946" y="1691323"/>
            <a:ext cx="7426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DHEA </a:t>
            </a:r>
            <a:r>
              <a:rPr lang="tr-TR" dirty="0" err="1"/>
              <a:t>diürnal</a:t>
            </a:r>
            <a:r>
              <a:rPr lang="tr-TR" dirty="0"/>
              <a:t> ritim ile salınır iken, </a:t>
            </a:r>
            <a:r>
              <a:rPr lang="tr-TR" b="1" dirty="0">
                <a:solidFill>
                  <a:srgbClr val="FF0000"/>
                </a:solidFill>
              </a:rPr>
              <a:t>DHEA-S</a:t>
            </a:r>
            <a:r>
              <a:rPr lang="tr-TR" dirty="0"/>
              <a:t> </a:t>
            </a:r>
            <a:r>
              <a:rPr lang="tr-TR" dirty="0" err="1"/>
              <a:t>diürnal</a:t>
            </a:r>
            <a:r>
              <a:rPr lang="tr-TR" dirty="0"/>
              <a:t> ritmi çok azdır. </a:t>
            </a:r>
          </a:p>
        </p:txBody>
      </p:sp>
    </p:spTree>
    <p:extLst>
      <p:ext uri="{BB962C8B-B14F-4D97-AF65-F5344CB8AC3E}">
        <p14:creationId xmlns:p14="http://schemas.microsoft.com/office/powerpoint/2010/main" val="174909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1A37B1-5C49-524B-8D40-BFC875A94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BAKIR</a:t>
            </a:r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45069A15-562E-E349-AAA7-E176BA665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807" y="1814946"/>
            <a:ext cx="10309779" cy="3979213"/>
          </a:xfrm>
        </p:spPr>
      </p:pic>
    </p:spTree>
    <p:extLst>
      <p:ext uri="{BB962C8B-B14F-4D97-AF65-F5344CB8AC3E}">
        <p14:creationId xmlns:p14="http://schemas.microsoft.com/office/powerpoint/2010/main" val="1928174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FA810F-938B-8740-8961-B5C1963F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Fenilalanin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7BE1BB1B-6798-E744-8B6A-468A804A9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94" y="1814946"/>
            <a:ext cx="10454558" cy="4290516"/>
          </a:xfrm>
        </p:spPr>
      </p:pic>
    </p:spTree>
    <p:extLst>
      <p:ext uri="{BB962C8B-B14F-4D97-AF65-F5344CB8AC3E}">
        <p14:creationId xmlns:p14="http://schemas.microsoft.com/office/powerpoint/2010/main" val="337378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916CE9-1CCF-3642-80D9-ED19D4DC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 tarihçe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C2CDAE-E6A6-9741-8706-2D0130431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5" y="1691324"/>
            <a:ext cx="2313472" cy="231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B20D50F2-C8F9-FC4A-8130-2BEEFA4FCFB9}"/>
              </a:ext>
            </a:extLst>
          </p:cNvPr>
          <p:cNvSpPr/>
          <p:nvPr/>
        </p:nvSpPr>
        <p:spPr>
          <a:xfrm>
            <a:off x="225435" y="4326003"/>
            <a:ext cx="4579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202122"/>
                </a:solidFill>
                <a:latin typeface="Arial" panose="020B0604020202020204" pitchFamily="34" charset="0"/>
              </a:rPr>
              <a:t>Jean-</a:t>
            </a:r>
            <a:r>
              <a:rPr lang="tr-TR" b="1" dirty="0" err="1">
                <a:solidFill>
                  <a:srgbClr val="202122"/>
                </a:solidFill>
                <a:latin typeface="Arial" panose="020B0604020202020204" pitchFamily="34" charset="0"/>
              </a:rPr>
              <a:t>Jacques</a:t>
            </a:r>
            <a:r>
              <a:rPr lang="tr-TR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tr-TR" b="1" dirty="0" err="1">
                <a:solidFill>
                  <a:srgbClr val="202122"/>
                </a:solidFill>
                <a:latin typeface="Arial" panose="020B0604020202020204" pitchFamily="34" charset="0"/>
              </a:rPr>
              <a:t>d'Ortous</a:t>
            </a:r>
            <a:r>
              <a:rPr lang="tr-TR" b="1" dirty="0">
                <a:solidFill>
                  <a:srgbClr val="202122"/>
                </a:solidFill>
                <a:latin typeface="Arial" panose="020B0604020202020204" pitchFamily="34" charset="0"/>
              </a:rPr>
              <a:t> de </a:t>
            </a:r>
            <a:r>
              <a:rPr lang="tr-TR" b="1" dirty="0" err="1">
                <a:solidFill>
                  <a:srgbClr val="202122"/>
                </a:solidFill>
                <a:latin typeface="Arial" panose="020B0604020202020204" pitchFamily="34" charset="0"/>
              </a:rPr>
              <a:t>Mairan</a:t>
            </a:r>
            <a:endParaRPr lang="tr-TR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ctr"/>
            <a:r>
              <a:rPr lang="tr-TR" dirty="0"/>
              <a:t>1678 –1771</a:t>
            </a:r>
          </a:p>
          <a:p>
            <a:pPr algn="ctr"/>
            <a:r>
              <a:rPr lang="tr-TR" dirty="0"/>
              <a:t>Bitkilerde ilk </a:t>
            </a:r>
            <a:r>
              <a:rPr lang="tr-TR" dirty="0" err="1"/>
              <a:t>diürnal</a:t>
            </a:r>
            <a:r>
              <a:rPr lang="tr-TR" dirty="0"/>
              <a:t> ritmi raporlamış 1729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289B382-C99C-E04A-B7C6-ECF78AD73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60" y="1560677"/>
            <a:ext cx="3137850" cy="397934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FD71046-5FB1-2E44-95FD-BE379372D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/>
          <a:stretch/>
        </p:blipFill>
        <p:spPr>
          <a:xfrm>
            <a:off x="9057188" y="1501426"/>
            <a:ext cx="263781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98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396D33-5698-1344-8785-EBCAC935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İdrar Fosfor 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B095D0F1-8817-0D48-B043-E76235F6D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47" y="2059951"/>
            <a:ext cx="11733306" cy="2992387"/>
          </a:xfrm>
        </p:spPr>
      </p:pic>
    </p:spTree>
    <p:extLst>
      <p:ext uri="{BB962C8B-B14F-4D97-AF65-F5344CB8AC3E}">
        <p14:creationId xmlns:p14="http://schemas.microsoft.com/office/powerpoint/2010/main" val="406291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EB6824-3C78-134C-B5BE-E6620744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PAI-1(</a:t>
            </a:r>
            <a:r>
              <a:rPr lang="tr-TR" b="1" dirty="0" err="1">
                <a:solidFill>
                  <a:srgbClr val="FF0000"/>
                </a:solidFill>
              </a:rPr>
              <a:t>plazminojen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aktivatör</a:t>
            </a:r>
            <a:r>
              <a:rPr lang="tr-TR" b="1" dirty="0">
                <a:solidFill>
                  <a:srgbClr val="FF0000"/>
                </a:solidFill>
              </a:rPr>
              <a:t> inhibitörü )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19EEEB4-D047-2A43-BCAF-9DCC08F2C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88" y="1481099"/>
            <a:ext cx="11220118" cy="5279150"/>
          </a:xfrm>
        </p:spPr>
      </p:pic>
    </p:spTree>
    <p:extLst>
      <p:ext uri="{BB962C8B-B14F-4D97-AF65-F5344CB8AC3E}">
        <p14:creationId xmlns:p14="http://schemas.microsoft.com/office/powerpoint/2010/main" val="3861392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09A5E-8E98-E342-B98D-A88F84A5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BAKIR</a:t>
            </a:r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D64F12E1-29BB-5647-8135-0B1AA5F72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637" y="1953491"/>
            <a:ext cx="10890726" cy="3689999"/>
          </a:xfrm>
        </p:spPr>
      </p:pic>
    </p:spTree>
    <p:extLst>
      <p:ext uri="{BB962C8B-B14F-4D97-AF65-F5344CB8AC3E}">
        <p14:creationId xmlns:p14="http://schemas.microsoft.com/office/powerpoint/2010/main" val="474852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55A73E-560F-8F43-86B3-74D92B95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20" y="192071"/>
            <a:ext cx="10895106" cy="1325563"/>
          </a:xfrm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varyasyon yayınlar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5EF274-B50F-194A-B9E5-93B8C51E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214" t="10217" r="4505" b="5599"/>
          <a:stretch/>
        </p:blipFill>
        <p:spPr>
          <a:xfrm>
            <a:off x="306271" y="1320390"/>
            <a:ext cx="5274526" cy="1037063"/>
          </a:xfrm>
        </p:spPr>
      </p:pic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31CBE52E-A5EC-0541-9F52-7F9393371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789" y="2774074"/>
            <a:ext cx="3583667" cy="818011"/>
          </a:xfrm>
          <a:prstGeom prst="rect">
            <a:avLst/>
          </a:prstGeom>
        </p:spPr>
      </p:pic>
      <p:pic>
        <p:nvPicPr>
          <p:cNvPr id="11" name="Resim 10" descr="metin içeren bir resim&#10;&#10;Açıklama otomatik olarak oluşturuldu">
            <a:extLst>
              <a:ext uri="{FF2B5EF4-FFF2-40B4-BE49-F238E27FC236}">
                <a16:creationId xmlns:a16="http://schemas.microsoft.com/office/drawing/2014/main" id="{08D5EF85-7F1F-AA4C-8CBE-3F9506622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673" y="3358344"/>
            <a:ext cx="3994769" cy="1109658"/>
          </a:xfrm>
          <a:prstGeom prst="rect">
            <a:avLst/>
          </a:prstGeom>
        </p:spPr>
      </p:pic>
      <p:pic>
        <p:nvPicPr>
          <p:cNvPr id="13" name="Resim 12" descr="metin içeren bir resim&#10;&#10;Açıklama otomatik olarak oluşturuldu">
            <a:extLst>
              <a:ext uri="{FF2B5EF4-FFF2-40B4-BE49-F238E27FC236}">
                <a16:creationId xmlns:a16="http://schemas.microsoft.com/office/drawing/2014/main" id="{DC4DB33B-727A-0E48-BA19-F956BBE3A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03" y="2478585"/>
            <a:ext cx="5270500" cy="838200"/>
          </a:xfrm>
          <a:prstGeom prst="rect">
            <a:avLst/>
          </a:prstGeom>
        </p:spPr>
      </p:pic>
      <p:pic>
        <p:nvPicPr>
          <p:cNvPr id="17" name="Resim 16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85FA6B09-BBAA-E74D-A5DD-64FEC03D6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785" y="3784355"/>
            <a:ext cx="3853676" cy="1016143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548493A-53B6-C74E-92FA-B5B4FB60F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71" y="6018811"/>
            <a:ext cx="8559800" cy="7239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B60E6015-0E68-9A45-A4ED-2FF2EAFAD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057" y="5454655"/>
            <a:ext cx="8661400" cy="55880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53D38AA9-F081-B24B-84C1-30CB44008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7673" y="4852542"/>
            <a:ext cx="8610600" cy="520700"/>
          </a:xfrm>
          <a:prstGeom prst="rect">
            <a:avLst/>
          </a:prstGeom>
        </p:spPr>
      </p:pic>
      <p:pic>
        <p:nvPicPr>
          <p:cNvPr id="12" name="İçerik Yer Tutucusu 3" descr="metin içeren bir resim&#10;&#10;Açıklama otomatik olarak oluşturuldu">
            <a:extLst>
              <a:ext uri="{FF2B5EF4-FFF2-40B4-BE49-F238E27FC236}">
                <a16:creationId xmlns:a16="http://schemas.microsoft.com/office/drawing/2014/main" id="{54FC257E-42DD-574B-A45F-0A01E0CBDC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8120" y="1111234"/>
            <a:ext cx="3853676" cy="1581880"/>
          </a:xfrm>
          <a:prstGeom prst="rect">
            <a:avLst/>
          </a:prstGeom>
        </p:spPr>
      </p:pic>
      <p:pic>
        <p:nvPicPr>
          <p:cNvPr id="14" name="Resim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C8595841-0DEC-EE40-B161-B27A63587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547" y="112776"/>
            <a:ext cx="4544047" cy="9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8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58344C-D701-BF4B-95D1-AF45A664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534F4E2F-C8CE-5D41-ABBA-D9BC125A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571"/>
          <a:stretch/>
        </p:blipFill>
        <p:spPr>
          <a:xfrm>
            <a:off x="1170878" y="1825843"/>
            <a:ext cx="4140840" cy="4725553"/>
          </a:xfrm>
        </p:spPr>
      </p:pic>
      <p:pic>
        <p:nvPicPr>
          <p:cNvPr id="6" name="İçerik Yer Tutucusu 3" descr="metin içeren bir resim&#10;&#10;Açıklama otomatik olarak oluşturuldu">
            <a:extLst>
              <a:ext uri="{FF2B5EF4-FFF2-40B4-BE49-F238E27FC236}">
                <a16:creationId xmlns:a16="http://schemas.microsoft.com/office/drawing/2014/main" id="{49E77783-CBC7-054D-B155-7AA4EC97F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2720" r="610"/>
          <a:stretch/>
        </p:blipFill>
        <p:spPr>
          <a:xfrm>
            <a:off x="3421587" y="0"/>
            <a:ext cx="4716966" cy="170031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F7B90CA-E944-1D48-A959-7EDFC807D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834" y="1825843"/>
            <a:ext cx="4716966" cy="49630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21AA5B1B-F10B-E24C-BE14-2FECC8A36BA7}"/>
                  </a:ext>
                </a:extLst>
              </p14:cNvPr>
              <p14:cNvContentPartPr/>
              <p14:nvPr/>
            </p14:nvContentPartPr>
            <p14:xfrm>
              <a:off x="7318300" y="2523108"/>
              <a:ext cx="352440" cy="612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21AA5B1B-F10B-E24C-BE14-2FECC8A36B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64300" y="2415468"/>
                <a:ext cx="4600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3C774265-CB0E-C349-9D45-FE3F6F5F114A}"/>
                  </a:ext>
                </a:extLst>
              </p14:cNvPr>
              <p14:cNvContentPartPr/>
              <p14:nvPr/>
            </p14:nvContentPartPr>
            <p14:xfrm>
              <a:off x="9533380" y="2263188"/>
              <a:ext cx="397080" cy="2592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3C774265-CB0E-C349-9D45-FE3F6F5F11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79380" y="2155548"/>
                <a:ext cx="5047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2836D5C6-0353-D147-AEF0-4177CAD6439F}"/>
                  </a:ext>
                </a:extLst>
              </p14:cNvPr>
              <p14:cNvContentPartPr/>
              <p14:nvPr/>
            </p14:nvContentPartPr>
            <p14:xfrm>
              <a:off x="9587380" y="4525788"/>
              <a:ext cx="366120" cy="324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2836D5C6-0353-D147-AEF0-4177CAD643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33740" y="4418148"/>
                <a:ext cx="4737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568B7553-5AFF-3E4B-B43A-AC7E5DBB331D}"/>
                  </a:ext>
                </a:extLst>
              </p14:cNvPr>
              <p14:cNvContentPartPr/>
              <p14:nvPr/>
            </p14:nvContentPartPr>
            <p14:xfrm>
              <a:off x="7416940" y="4563228"/>
              <a:ext cx="465120" cy="3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568B7553-5AFF-3E4B-B43A-AC7E5DBB331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63300" y="4455228"/>
                <a:ext cx="5727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5159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3633B7-1790-BE44-8067-BAF611DD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6EFA439-C613-D042-8C62-67C834A8D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150" y="1826786"/>
            <a:ext cx="5070873" cy="4555718"/>
          </a:xfrm>
        </p:spPr>
      </p:pic>
      <p:pic>
        <p:nvPicPr>
          <p:cNvPr id="4" name="İçerik Yer Tutucusu 3" descr="metin içeren bir resim&#10;&#10;Açıklama otomatik olarak oluşturuldu">
            <a:extLst>
              <a:ext uri="{FF2B5EF4-FFF2-40B4-BE49-F238E27FC236}">
                <a16:creationId xmlns:a16="http://schemas.microsoft.com/office/drawing/2014/main" id="{2E729C25-C8D8-B240-B393-7EA81A7DF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720" r="610"/>
          <a:stretch/>
        </p:blipFill>
        <p:spPr>
          <a:xfrm>
            <a:off x="3421587" y="0"/>
            <a:ext cx="4716966" cy="170031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14F9C3B-8979-9743-9855-57A1C0A87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716" y="1826786"/>
            <a:ext cx="4280134" cy="44551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0946D525-E7C7-B14C-A9F0-B0AFA9869F9A}"/>
                  </a:ext>
                </a:extLst>
              </p14:cNvPr>
              <p14:cNvContentPartPr/>
              <p14:nvPr/>
            </p14:nvContentPartPr>
            <p14:xfrm>
              <a:off x="1453180" y="2240148"/>
              <a:ext cx="253800" cy="648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0946D525-E7C7-B14C-A9F0-B0AFA9869F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9180" y="2132508"/>
                <a:ext cx="36144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954F334B-54EB-9941-923F-B30AA8FC295D}"/>
                  </a:ext>
                </a:extLst>
              </p14:cNvPr>
              <p14:cNvContentPartPr/>
              <p14:nvPr/>
            </p14:nvContentPartPr>
            <p14:xfrm>
              <a:off x="3835660" y="2608788"/>
              <a:ext cx="534960" cy="2124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954F334B-54EB-9941-923F-B30AA8FC29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81660" y="2501148"/>
                <a:ext cx="64260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5D0A18A8-4CF2-BB44-BEC8-315FF4319F05}"/>
                  </a:ext>
                </a:extLst>
              </p14:cNvPr>
              <p14:cNvContentPartPr/>
              <p14:nvPr/>
            </p14:nvContentPartPr>
            <p14:xfrm>
              <a:off x="1493860" y="4264068"/>
              <a:ext cx="417600" cy="864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5D0A18A8-4CF2-BB44-BEC8-315FF4319F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9860" y="4156428"/>
                <a:ext cx="5252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4B709F6F-357E-A641-8453-F1B9A6FBAC64}"/>
                  </a:ext>
                </a:extLst>
              </p14:cNvPr>
              <p14:cNvContentPartPr/>
              <p14:nvPr/>
            </p14:nvContentPartPr>
            <p14:xfrm>
              <a:off x="7691260" y="2434548"/>
              <a:ext cx="641520" cy="5328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4B709F6F-357E-A641-8453-F1B9A6FBAC6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37620" y="2326548"/>
                <a:ext cx="74916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B9CAD3A4-830B-3F4C-9C98-22D9B07211D9}"/>
                  </a:ext>
                </a:extLst>
              </p14:cNvPr>
              <p14:cNvContentPartPr/>
              <p14:nvPr/>
            </p14:nvContentPartPr>
            <p14:xfrm>
              <a:off x="7679020" y="4621908"/>
              <a:ext cx="529560" cy="2232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B9CAD3A4-830B-3F4C-9C98-22D9B07211D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020" y="4513908"/>
                <a:ext cx="6372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EDAC8E29-F9EF-1E4C-8A6E-99C127249BC5}"/>
                  </a:ext>
                </a:extLst>
              </p14:cNvPr>
              <p14:cNvContentPartPr/>
              <p14:nvPr/>
            </p14:nvContentPartPr>
            <p14:xfrm>
              <a:off x="9780700" y="4628748"/>
              <a:ext cx="382320" cy="1260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EDAC8E29-F9EF-1E4C-8A6E-99C127249BC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27060" y="4521108"/>
                <a:ext cx="4899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39F33DB1-92A0-6B43-83E2-D7A550201DA2}"/>
                  </a:ext>
                </a:extLst>
              </p14:cNvPr>
              <p14:cNvContentPartPr/>
              <p14:nvPr/>
            </p14:nvContentPartPr>
            <p14:xfrm>
              <a:off x="9724900" y="2723988"/>
              <a:ext cx="509040" cy="2268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39F33DB1-92A0-6B43-83E2-D7A550201D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71260" y="2616348"/>
                <a:ext cx="61668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1689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98A3D8-DD8E-AC45-B6B0-6C633C71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80E4D38-0477-AE4C-A830-7591787AB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89783"/>
            <a:ext cx="8866909" cy="6814656"/>
          </a:xfrm>
        </p:spPr>
      </p:pic>
      <p:pic>
        <p:nvPicPr>
          <p:cNvPr id="2052" name="Picture 4" descr="Premium Vector | Woman daily routine. waking up, having breakfast, taking  shower, going to the work and other activities. busy woman lifestyle.  illustration">
            <a:extLst>
              <a:ext uri="{FF2B5EF4-FFF2-40B4-BE49-F238E27FC236}">
                <a16:creationId xmlns:a16="http://schemas.microsoft.com/office/drawing/2014/main" id="{C1BDEDF7-532C-9C42-95EA-E4AF8AB4F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49" y="135774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52C216B7-FBA4-1F4A-BEAB-4B57AAF1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625" y="5217605"/>
            <a:ext cx="4544047" cy="993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EB009011-1D74-1A47-9706-63F507E99157}"/>
                  </a:ext>
                </a:extLst>
              </p14:cNvPr>
              <p14:cNvContentPartPr/>
              <p14:nvPr/>
            </p14:nvContentPartPr>
            <p14:xfrm>
              <a:off x="1624540" y="2122788"/>
              <a:ext cx="479880" cy="36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EB009011-1D74-1A47-9706-63F507E991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0540" y="2014788"/>
                <a:ext cx="5875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286DCF10-B755-2B44-8D9D-24D0FE900303}"/>
                  </a:ext>
                </a:extLst>
              </p14:cNvPr>
              <p14:cNvContentPartPr/>
              <p14:nvPr/>
            </p14:nvContentPartPr>
            <p14:xfrm>
              <a:off x="4511740" y="2100468"/>
              <a:ext cx="447120" cy="180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286DCF10-B755-2B44-8D9D-24D0FE9003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58100" y="1992828"/>
                <a:ext cx="55476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8DC68472-B0F7-BA47-A8E5-DD9E11A147A0}"/>
                  </a:ext>
                </a:extLst>
              </p14:cNvPr>
              <p14:cNvContentPartPr/>
              <p14:nvPr/>
            </p14:nvContentPartPr>
            <p14:xfrm>
              <a:off x="7204900" y="2081388"/>
              <a:ext cx="592560" cy="7560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8DC68472-B0F7-BA47-A8E5-DD9E11A147A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50900" y="1973388"/>
                <a:ext cx="70020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C0EBB8DE-27F9-1D4D-BCCF-DE9E46883C3E}"/>
                  </a:ext>
                </a:extLst>
              </p14:cNvPr>
              <p14:cNvContentPartPr/>
              <p14:nvPr/>
            </p14:nvContentPartPr>
            <p14:xfrm>
              <a:off x="7110580" y="4355868"/>
              <a:ext cx="690840" cy="471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C0EBB8DE-27F9-1D4D-BCCF-DE9E46883C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56940" y="4247868"/>
                <a:ext cx="7984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AAEF5D40-2DF1-2347-B781-E9EF550D0785}"/>
                  </a:ext>
                </a:extLst>
              </p14:cNvPr>
              <p14:cNvContentPartPr/>
              <p14:nvPr/>
            </p14:nvContentPartPr>
            <p14:xfrm>
              <a:off x="4348660" y="4371348"/>
              <a:ext cx="905400" cy="1692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AAEF5D40-2DF1-2347-B781-E9EF550D07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95020" y="4263708"/>
                <a:ext cx="10130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25B1B47C-29DB-9941-8ECB-125F664693ED}"/>
                  </a:ext>
                </a:extLst>
              </p14:cNvPr>
              <p14:cNvContentPartPr/>
              <p14:nvPr/>
            </p14:nvContentPartPr>
            <p14:xfrm>
              <a:off x="1539580" y="4367748"/>
              <a:ext cx="667080" cy="255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25B1B47C-29DB-9941-8ECB-125F664693E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85580" y="4260108"/>
                <a:ext cx="7747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9B0689B8-1413-3B4F-97A7-BBFFA2110104}"/>
                  </a:ext>
                </a:extLst>
              </p14:cNvPr>
              <p14:cNvContentPartPr/>
              <p14:nvPr/>
            </p14:nvContentPartPr>
            <p14:xfrm>
              <a:off x="1187500" y="6547908"/>
              <a:ext cx="1259640" cy="3708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9B0689B8-1413-3B4F-97A7-BBFFA211010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33500" y="6440268"/>
                <a:ext cx="13672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34698237-D723-BF4C-B4AE-0C6F39ACE6C3}"/>
                  </a:ext>
                </a:extLst>
              </p14:cNvPr>
              <p14:cNvContentPartPr/>
              <p14:nvPr/>
            </p14:nvContentPartPr>
            <p14:xfrm>
              <a:off x="4533340" y="6572748"/>
              <a:ext cx="500760" cy="1332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34698237-D723-BF4C-B4AE-0C6F39ACE6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79340" y="6465108"/>
                <a:ext cx="60840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3995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835E31-E528-1A40-9F2E-23AB85DB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1F27F5D-B8BC-D547-8F27-5E7296EA5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8898674" cy="6791346"/>
          </a:xfrm>
        </p:spPr>
      </p:pic>
      <p:pic>
        <p:nvPicPr>
          <p:cNvPr id="1026" name="Picture 2" descr="Cartoon daily routine character man Royalty Free Vector">
            <a:extLst>
              <a:ext uri="{FF2B5EF4-FFF2-40B4-BE49-F238E27FC236}">
                <a16:creationId xmlns:a16="http://schemas.microsoft.com/office/drawing/2014/main" id="{0C6D2E75-3A82-E54A-B820-44D7543D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472" y="1233054"/>
            <a:ext cx="3198082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80DB9A32-264D-334B-9618-623E02E18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270" y="5128395"/>
            <a:ext cx="4544047" cy="993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2AB60FE7-FD95-E848-82E8-1637C806EC4E}"/>
                  </a:ext>
                </a:extLst>
              </p14:cNvPr>
              <p14:cNvContentPartPr/>
              <p14:nvPr/>
            </p14:nvContentPartPr>
            <p14:xfrm>
              <a:off x="4409500" y="2340588"/>
              <a:ext cx="496800" cy="4140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2AB60FE7-FD95-E848-82E8-1637C806EC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5500" y="2232948"/>
                <a:ext cx="60444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63EE58E9-D337-954E-8F3D-24F2088C57BA}"/>
                  </a:ext>
                </a:extLst>
              </p14:cNvPr>
              <p14:cNvContentPartPr/>
              <p14:nvPr/>
            </p14:nvContentPartPr>
            <p14:xfrm>
              <a:off x="7111660" y="2363268"/>
              <a:ext cx="612360" cy="720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63EE58E9-D337-954E-8F3D-24F2088C57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8020" y="2255628"/>
                <a:ext cx="7200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8F7F60A6-BD68-054E-BEC0-7FD9E6D968EE}"/>
                  </a:ext>
                </a:extLst>
              </p14:cNvPr>
              <p14:cNvContentPartPr/>
              <p14:nvPr/>
            </p14:nvContentPartPr>
            <p14:xfrm>
              <a:off x="7072420" y="4480428"/>
              <a:ext cx="837720" cy="4248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8F7F60A6-BD68-054E-BEC0-7FD9E6D968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18420" y="4372788"/>
                <a:ext cx="94536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C1046355-2E37-0E43-BBF4-BC864914E760}"/>
                  </a:ext>
                </a:extLst>
              </p14:cNvPr>
              <p14:cNvContentPartPr/>
              <p14:nvPr/>
            </p14:nvContentPartPr>
            <p14:xfrm>
              <a:off x="4559980" y="4462068"/>
              <a:ext cx="691560" cy="381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C1046355-2E37-0E43-BBF4-BC864914E7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5980" y="4354068"/>
                <a:ext cx="7992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0C6354B6-345D-DF43-94BA-83BE5B3607CE}"/>
                  </a:ext>
                </a:extLst>
              </p14:cNvPr>
              <p14:cNvContentPartPr/>
              <p14:nvPr/>
            </p14:nvContentPartPr>
            <p14:xfrm>
              <a:off x="1573060" y="4515708"/>
              <a:ext cx="824040" cy="396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0C6354B6-345D-DF43-94BA-83BE5B3607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19060" y="4408068"/>
                <a:ext cx="9316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AB6BD001-126F-4E4F-9998-00495ECEA00D}"/>
                  </a:ext>
                </a:extLst>
              </p14:cNvPr>
              <p14:cNvContentPartPr/>
              <p14:nvPr/>
            </p14:nvContentPartPr>
            <p14:xfrm>
              <a:off x="1763500" y="2347788"/>
              <a:ext cx="431280" cy="864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AB6BD001-126F-4E4F-9998-00495ECEA00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09500" y="2239788"/>
                <a:ext cx="5389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502B0B88-CA3E-C649-AB3E-9C4376FC124A}"/>
                  </a:ext>
                </a:extLst>
              </p14:cNvPr>
              <p14:cNvContentPartPr/>
              <p14:nvPr/>
            </p14:nvContentPartPr>
            <p14:xfrm>
              <a:off x="1370380" y="6641868"/>
              <a:ext cx="1293120" cy="1944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502B0B88-CA3E-C649-AB3E-9C4376FC12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16740" y="6534228"/>
                <a:ext cx="14007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E2A49612-CB53-3D44-BF79-5C040DBAC9AB}"/>
                  </a:ext>
                </a:extLst>
              </p14:cNvPr>
              <p14:cNvContentPartPr/>
              <p14:nvPr/>
            </p14:nvContentPartPr>
            <p14:xfrm>
              <a:off x="4664740" y="6703428"/>
              <a:ext cx="387360" cy="36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E2A49612-CB53-3D44-BF79-5C040DBAC9A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10740" y="6595428"/>
                <a:ext cx="495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9774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4078A0-A708-EC44-A17C-BFBCF4A40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referans aralık önerisi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1F8271A-0394-E24A-BE6E-DFCD40A3D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881" y="1677866"/>
            <a:ext cx="11274425" cy="3502268"/>
          </a:xfr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FB4A677A-6DCD-954C-BC31-D1AD68C5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04" y="5263375"/>
            <a:ext cx="6224884" cy="13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09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B6495C-B23E-FB47-B263-DCC5D7E8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 descr="metin, makbuz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D09FB4E-CC6C-B342-AC08-35B8E8904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149" r="1451"/>
          <a:stretch/>
        </p:blipFill>
        <p:spPr>
          <a:xfrm>
            <a:off x="1315844" y="1691323"/>
            <a:ext cx="10037956" cy="4985570"/>
          </a:xfr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C495906F-D26B-4E4B-8055-F63BC25FD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0522" r="-188" b="32742"/>
          <a:stretch/>
        </p:blipFill>
        <p:spPr>
          <a:xfrm>
            <a:off x="3045959" y="85640"/>
            <a:ext cx="5720575" cy="14248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3D6169C8-78DF-EF4C-A3D3-76CEEAB95438}"/>
                  </a:ext>
                </a:extLst>
              </p14:cNvPr>
              <p14:cNvContentPartPr/>
              <p14:nvPr/>
            </p14:nvContentPartPr>
            <p14:xfrm>
              <a:off x="3141580" y="1895268"/>
              <a:ext cx="577440" cy="1224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3D6169C8-78DF-EF4C-A3D3-76CEEAB954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7580" y="1787268"/>
                <a:ext cx="68508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D397B23B-F002-2F44-AF7D-1F4A0EE0FAC4}"/>
                  </a:ext>
                </a:extLst>
              </p14:cNvPr>
              <p14:cNvContentPartPr/>
              <p14:nvPr/>
            </p14:nvContentPartPr>
            <p14:xfrm>
              <a:off x="5537740" y="1972308"/>
              <a:ext cx="1612800" cy="3600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D397B23B-F002-2F44-AF7D-1F4A0EE0FA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3740" y="1864668"/>
                <a:ext cx="172044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09D3A2CA-EAC1-4449-B787-C2272DB29583}"/>
                  </a:ext>
                </a:extLst>
              </p14:cNvPr>
              <p14:cNvContentPartPr/>
              <p14:nvPr/>
            </p14:nvContentPartPr>
            <p14:xfrm>
              <a:off x="8681260" y="2031348"/>
              <a:ext cx="1513080" cy="3312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09D3A2CA-EAC1-4449-B787-C2272DB295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27620" y="1923348"/>
                <a:ext cx="16207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A5F9EBA3-9400-2346-B9E1-612199C54E1F}"/>
                  </a:ext>
                </a:extLst>
              </p14:cNvPr>
              <p14:cNvContentPartPr/>
              <p14:nvPr/>
            </p14:nvContentPartPr>
            <p14:xfrm>
              <a:off x="2618140" y="4335708"/>
              <a:ext cx="1683720" cy="1944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A5F9EBA3-9400-2346-B9E1-612199C54E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4500" y="4228068"/>
                <a:ext cx="1791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02BD4C91-B4F7-A04E-9B7E-46C1D69B988E}"/>
                  </a:ext>
                </a:extLst>
              </p14:cNvPr>
              <p14:cNvContentPartPr/>
              <p14:nvPr/>
            </p14:nvContentPartPr>
            <p14:xfrm>
              <a:off x="5513980" y="4297908"/>
              <a:ext cx="1537920" cy="6660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02BD4C91-B4F7-A04E-9B7E-46C1D69B988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9980" y="4190268"/>
                <a:ext cx="164556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97E3ACFB-FE07-024A-A16D-4023C87C1E4E}"/>
                  </a:ext>
                </a:extLst>
              </p14:cNvPr>
              <p14:cNvContentPartPr/>
              <p14:nvPr/>
            </p14:nvContentPartPr>
            <p14:xfrm>
              <a:off x="9091300" y="4307988"/>
              <a:ext cx="757080" cy="2664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97E3ACFB-FE07-024A-A16D-4023C87C1E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37660" y="4199988"/>
                <a:ext cx="864720" cy="2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889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C531C2-94D6-C44D-AD3D-79DB89C4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rgbClr val="FF0000"/>
                </a:solidFill>
              </a:rPr>
              <a:t>Biyolojik saat</a:t>
            </a:r>
          </a:p>
        </p:txBody>
      </p:sp>
      <p:pic>
        <p:nvPicPr>
          <p:cNvPr id="5" name="İçerik Yer Tutucusu 4" descr="metin, iç mekan, ekran, elektronik eşyalar içeren bir resim&#10;&#10;Açıklama otomatik olarak oluşturuldu">
            <a:extLst>
              <a:ext uri="{FF2B5EF4-FFF2-40B4-BE49-F238E27FC236}">
                <a16:creationId xmlns:a16="http://schemas.microsoft.com/office/drawing/2014/main" id="{F088975B-BA69-4F40-89BE-D02D0FF1C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074" y="1578362"/>
            <a:ext cx="9227510" cy="4876483"/>
          </a:xfrm>
        </p:spPr>
      </p:pic>
    </p:spTree>
    <p:extLst>
      <p:ext uri="{BB962C8B-B14F-4D97-AF65-F5344CB8AC3E}">
        <p14:creationId xmlns:p14="http://schemas.microsoft.com/office/powerpoint/2010/main" val="3214541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46613C-6046-E140-8386-1D350A8F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5">
            <a:extLst>
              <a:ext uri="{FF2B5EF4-FFF2-40B4-BE49-F238E27FC236}">
                <a16:creationId xmlns:a16="http://schemas.microsoft.com/office/drawing/2014/main" id="{89DD6D6A-D41A-E045-ABA2-9DF28D40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59" y="271664"/>
            <a:ext cx="9723863" cy="673130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C8C809F7-7439-8047-A3E2-AAACCF78C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0522" r="-188" b="32742"/>
          <a:stretch/>
        </p:blipFill>
        <p:spPr>
          <a:xfrm>
            <a:off x="7705492" y="5263376"/>
            <a:ext cx="4560801" cy="11359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604E23D1-8651-584A-8B24-836305BD08B0}"/>
                  </a:ext>
                </a:extLst>
              </p14:cNvPr>
              <p14:cNvContentPartPr/>
              <p14:nvPr/>
            </p14:nvContentPartPr>
            <p14:xfrm>
              <a:off x="3150580" y="545988"/>
              <a:ext cx="904680" cy="3780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604E23D1-8651-584A-8B24-836305BD08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6580" y="438348"/>
                <a:ext cx="10123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FC0AC7D5-A055-D948-9303-DE385830503B}"/>
                  </a:ext>
                </a:extLst>
              </p14:cNvPr>
              <p14:cNvContentPartPr/>
              <p14:nvPr/>
            </p14:nvContentPartPr>
            <p14:xfrm>
              <a:off x="6072700" y="513588"/>
              <a:ext cx="677880" cy="3960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FC0AC7D5-A055-D948-9303-DE38583050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9060" y="405948"/>
                <a:ext cx="7855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DD43349E-2148-544B-86DD-0CCEE68594B1}"/>
                  </a:ext>
                </a:extLst>
              </p14:cNvPr>
              <p14:cNvContentPartPr/>
              <p14:nvPr/>
            </p14:nvContentPartPr>
            <p14:xfrm>
              <a:off x="9068980" y="524028"/>
              <a:ext cx="496080" cy="2412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DD43349E-2148-544B-86DD-0CCEE68594B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15340" y="416028"/>
                <a:ext cx="603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BF57F455-1F03-D44C-85D2-17CCCF5B2E54}"/>
                  </a:ext>
                </a:extLst>
              </p14:cNvPr>
              <p14:cNvContentPartPr/>
              <p14:nvPr/>
            </p14:nvContentPartPr>
            <p14:xfrm>
              <a:off x="8916700" y="2771868"/>
              <a:ext cx="660960" cy="684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BF57F455-1F03-D44C-85D2-17CCCF5B2E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62700" y="2663868"/>
                <a:ext cx="7686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F6D37E76-1152-7946-A465-A0C26C04903E}"/>
                  </a:ext>
                </a:extLst>
              </p14:cNvPr>
              <p14:cNvContentPartPr/>
              <p14:nvPr/>
            </p14:nvContentPartPr>
            <p14:xfrm>
              <a:off x="5861740" y="2750628"/>
              <a:ext cx="1113480" cy="648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F6D37E76-1152-7946-A465-A0C26C0490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07740" y="2642988"/>
                <a:ext cx="122112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1B7AC939-34B1-284D-AA74-04B63F3DACEA}"/>
                  </a:ext>
                </a:extLst>
              </p14:cNvPr>
              <p14:cNvContentPartPr/>
              <p14:nvPr/>
            </p14:nvContentPartPr>
            <p14:xfrm>
              <a:off x="3280540" y="2707428"/>
              <a:ext cx="633240" cy="201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1B7AC939-34B1-284D-AA74-04B63F3DAC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6900" y="2599428"/>
                <a:ext cx="7408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CDA948C0-3B50-1E44-B114-0CB1BBA0480D}"/>
                  </a:ext>
                </a:extLst>
              </p14:cNvPr>
              <p14:cNvContentPartPr/>
              <p14:nvPr/>
            </p14:nvContentPartPr>
            <p14:xfrm>
              <a:off x="3215740" y="4948788"/>
              <a:ext cx="786240" cy="9720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CDA948C0-3B50-1E44-B114-0CB1BBA048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62100" y="4840788"/>
                <a:ext cx="89388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41773E21-0CA0-D544-B4E6-149893E71204}"/>
                  </a:ext>
                </a:extLst>
              </p14:cNvPr>
              <p14:cNvContentPartPr/>
              <p14:nvPr/>
            </p14:nvContentPartPr>
            <p14:xfrm>
              <a:off x="5308060" y="4854108"/>
              <a:ext cx="2136960" cy="3492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41773E21-0CA0-D544-B4E6-149893E7120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54420" y="4746108"/>
                <a:ext cx="2244600" cy="2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6192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3801BB-2893-604B-BAA3-DAF7AACE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3" y="365760"/>
            <a:ext cx="11328145" cy="1325563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varyasyon biyolojik varyasyon mudur ?</a:t>
            </a:r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C8CCCCF3-89CD-3E4B-879F-8284F3721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661"/>
          <a:stretch/>
        </p:blipFill>
        <p:spPr>
          <a:xfrm>
            <a:off x="169430" y="2252546"/>
            <a:ext cx="5138552" cy="3619765"/>
          </a:xfrm>
        </p:spPr>
      </p:pic>
      <p:pic>
        <p:nvPicPr>
          <p:cNvPr id="7" name="Resim 6" descr="tablo içeren bir resim&#10;&#10;Açıklama otomatik olarak oluşturuldu">
            <a:extLst>
              <a:ext uri="{FF2B5EF4-FFF2-40B4-BE49-F238E27FC236}">
                <a16:creationId xmlns:a16="http://schemas.microsoft.com/office/drawing/2014/main" id="{873F8791-CB9F-F845-B915-EE8717421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3" t="3325" b="2363"/>
          <a:stretch/>
        </p:blipFill>
        <p:spPr>
          <a:xfrm>
            <a:off x="5462540" y="2252546"/>
            <a:ext cx="6324298" cy="3684932"/>
          </a:xfrm>
          <a:prstGeom prst="rect">
            <a:avLst/>
          </a:prstGeom>
        </p:spPr>
      </p:pic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179246A6-79BE-9549-BC7C-FB74A3A66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254" y="6048991"/>
            <a:ext cx="2174487" cy="6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2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26792A-AE34-E344-8DA7-8D0B6C2C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01" y="20072"/>
            <a:ext cx="10895106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DVI : </a:t>
            </a:r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varyasyon indeksi</a:t>
            </a:r>
          </a:p>
        </p:txBody>
      </p:sp>
      <p:pic>
        <p:nvPicPr>
          <p:cNvPr id="5" name="İçerik Yer Tutucusu 4" descr="ok içeren bir resim&#10;&#10;Açıklama otomatik olarak oluşturuldu">
            <a:extLst>
              <a:ext uri="{FF2B5EF4-FFF2-40B4-BE49-F238E27FC236}">
                <a16:creationId xmlns:a16="http://schemas.microsoft.com/office/drawing/2014/main" id="{AB64D4BF-5752-314D-B069-7CDB06000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295"/>
          <a:stretch/>
        </p:blipFill>
        <p:spPr>
          <a:xfrm>
            <a:off x="1821885" y="1641794"/>
            <a:ext cx="8080864" cy="4832289"/>
          </a:xfrm>
        </p:spPr>
      </p:pic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AECEB68B-BB09-C844-A91F-7FFF1BD6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10" y="5817862"/>
            <a:ext cx="3873190" cy="9099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EAD115B0-D0FB-4E4C-A1FB-35FBC83BEB3B}"/>
                  </a:ext>
                </a:extLst>
              </p14:cNvPr>
              <p14:cNvContentPartPr/>
              <p14:nvPr/>
            </p14:nvContentPartPr>
            <p14:xfrm>
              <a:off x="8951980" y="2896068"/>
              <a:ext cx="446040" cy="288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EAD115B0-D0FB-4E4C-A1FB-35FBC83BEB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8340" y="2788068"/>
                <a:ext cx="5536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04227758-8A90-904C-8FAD-F562494912E9}"/>
                  </a:ext>
                </a:extLst>
              </p14:cNvPr>
              <p14:cNvContentPartPr/>
              <p14:nvPr/>
            </p14:nvContentPartPr>
            <p14:xfrm>
              <a:off x="8706100" y="3441468"/>
              <a:ext cx="476280" cy="1584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04227758-8A90-904C-8FAD-F562494912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52460" y="3333828"/>
                <a:ext cx="5839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8445E6E6-1D84-3940-B78B-131DD840B97F}"/>
                  </a:ext>
                </a:extLst>
              </p14:cNvPr>
              <p14:cNvContentPartPr/>
              <p14:nvPr/>
            </p14:nvContentPartPr>
            <p14:xfrm>
              <a:off x="8460580" y="4002348"/>
              <a:ext cx="425880" cy="1620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8445E6E6-1D84-3940-B78B-131DD840B9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6940" y="3894708"/>
                <a:ext cx="5335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8AE2B603-8397-7F44-8952-53963599ABF2}"/>
                  </a:ext>
                </a:extLst>
              </p14:cNvPr>
              <p14:cNvContentPartPr/>
              <p14:nvPr/>
            </p14:nvContentPartPr>
            <p14:xfrm>
              <a:off x="8437900" y="5604708"/>
              <a:ext cx="228240" cy="612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8AE2B603-8397-7F44-8952-53963599ABF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84260" y="5496708"/>
                <a:ext cx="335880" cy="2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3396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6B0CA2-83BA-0D4E-8D98-937E0A6F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ABD 4 büyük </a:t>
            </a:r>
            <a:r>
              <a:rPr lang="tr-TR" b="1" dirty="0" err="1">
                <a:solidFill>
                  <a:srgbClr val="FF0000"/>
                </a:solidFill>
              </a:rPr>
              <a:t>lab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 uygulaması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36DF4AE-B99F-D84B-92AD-5089D49BF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714" y="1750832"/>
            <a:ext cx="10519127" cy="4394381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711B50EB-DD11-484A-9B9C-B02D640A1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385" y="5917022"/>
            <a:ext cx="4005405" cy="9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1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7BDB5-BE0D-446B-AA57-16A1D859E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08FD00-E296-493C-89F7-EE7DB15D2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9000E1-E55C-4724-B0E8-CC588826F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445B4F8-8655-2F4D-B6B9-9DE7A2B3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52799" cy="5577934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rgbClr val="FF0000"/>
                </a:solidFill>
              </a:rPr>
              <a:t>Eve Notlar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8C2DF6E-1653-45B4-A7DC-EC9B3397FC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620694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5843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7CC9ED-57A2-429E-8FD9-D55F47275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EF0E40-AEB8-4DF7-A67A-7317B3BF9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8138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AE44854-7016-3140-967A-17FEF961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4953000" cy="2308608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</a:rPr>
              <a:t>Diürnal</a:t>
            </a:r>
            <a:r>
              <a:rPr lang="tr-TR" b="1" dirty="0">
                <a:solidFill>
                  <a:srgbClr val="FFFFFF"/>
                </a:solidFill>
              </a:rPr>
              <a:t> ritim ve </a:t>
            </a:r>
            <a:r>
              <a:rPr lang="tr-TR" b="1" dirty="0" err="1">
                <a:solidFill>
                  <a:srgbClr val="FFFFFF"/>
                </a:solidFill>
              </a:rPr>
              <a:t>preanalitik</a:t>
            </a:r>
            <a:r>
              <a:rPr lang="tr-TR" b="1" dirty="0">
                <a:solidFill>
                  <a:srgbClr val="FFFFFF"/>
                </a:solidFill>
              </a:rPr>
              <a:t> evre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CF91D2-22E9-B943-B4C9-4C668F68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34" y="2374142"/>
            <a:ext cx="4952681" cy="3460964"/>
          </a:xfrm>
        </p:spPr>
        <p:txBody>
          <a:bodyPr anchor="ctr">
            <a:normAutofit/>
          </a:bodyPr>
          <a:lstStyle/>
          <a:p>
            <a:r>
              <a:rPr lang="tr-TR" sz="2400" dirty="0">
                <a:solidFill>
                  <a:srgbClr val="FFFFFF"/>
                </a:solidFill>
              </a:rPr>
              <a:t>Kan alma  zamanı, uygun şekilde standardize edilmediği takdirde, test sonuçlarının  : klinik faydasını tehlikeye atma potansiyeline sahip bağımsız bir değişkendir </a:t>
            </a:r>
            <a:r>
              <a:rPr lang="tr-TR" sz="2400" dirty="0" err="1">
                <a:solidFill>
                  <a:srgbClr val="FFFFFF"/>
                </a:solidFill>
              </a:rPr>
              <a:t>diürnal</a:t>
            </a:r>
            <a:r>
              <a:rPr lang="tr-TR" sz="2400" dirty="0">
                <a:solidFill>
                  <a:srgbClr val="FFFFFF"/>
                </a:solidFill>
              </a:rPr>
              <a:t> ritim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BAE37-B96C-4F71-BC0F-C5F3C7DF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86E638-2324-405E-9DF6-E3DDA81B8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54E671-967A-4B9A-8F60-B0834D07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8" name="Graphic 7" descr="Stetoskop">
            <a:extLst>
              <a:ext uri="{FF2B5EF4-FFF2-40B4-BE49-F238E27FC236}">
                <a16:creationId xmlns:a16="http://schemas.microsoft.com/office/drawing/2014/main" id="{D9B24700-437F-489E-82A2-5D646776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6437" y="1017640"/>
            <a:ext cx="4817466" cy="481746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99CD482-FAA2-CE41-83AF-B5FEB435763B}"/>
              </a:ext>
            </a:extLst>
          </p:cNvPr>
          <p:cNvSpPr txBox="1"/>
          <p:nvPr/>
        </p:nvSpPr>
        <p:spPr>
          <a:xfrm>
            <a:off x="3534937" y="206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8904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3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9AF5CF-AE21-453A-8D3F-6D9FC64A1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8395" y="0"/>
            <a:ext cx="618138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3B9238B-D64F-B449-B3BB-84E3D6A7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09"/>
            <a:ext cx="4785546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İdeal </a:t>
            </a:r>
            <a:r>
              <a:rPr lang="en-US" sz="6000" b="1" dirty="0" err="1">
                <a:solidFill>
                  <a:srgbClr val="FFFFFF"/>
                </a:solidFill>
              </a:rPr>
              <a:t>olan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9AECD-175A-4F8E-98CE-F42417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486F97-4C7D-4D9F-9D44-D94D553A4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DFF9E9-1483-4F2A-AC73-917348B9A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D13CE06-B4D7-6F4F-9420-B47AA61DC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16490" y="1725502"/>
            <a:ext cx="5516161" cy="30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3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3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9AF5CF-AE21-453A-8D3F-6D9FC64A1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8395" y="0"/>
            <a:ext cx="618138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C365532-A3F6-8941-936B-025D1991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09"/>
            <a:ext cx="4785546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Gerçek hayat :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E79AECD-175A-4F8E-98CE-F42417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6955029" y="1"/>
            <a:ext cx="5236971" cy="6858000"/>
            <a:chOff x="20829" y="1"/>
            <a:chExt cx="5236971" cy="6857999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4486F97-4C7D-4D9F-9D44-D94D553A4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4DFF9E9-1483-4F2A-AC73-917348B9A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AD9EE9-5D11-0A4C-8591-849BE8AC38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" t="29745"/>
          <a:stretch/>
        </p:blipFill>
        <p:spPr bwMode="auto">
          <a:xfrm>
            <a:off x="4318342" y="2419657"/>
            <a:ext cx="7894440" cy="274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945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1D96BF-0605-446D-9590-F9A64BF8E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B79C2449-D531-4936-82F1-C560A1281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81F028-6F1E-42D8-B367-94F963C44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1103C8B1-F3C5-3141-98C3-0693756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>
            <a:normAutofit/>
          </a:bodyPr>
          <a:lstStyle/>
          <a:p>
            <a:r>
              <a:rPr lang="tr-TR" b="1" err="1"/>
              <a:t>Diürnal</a:t>
            </a:r>
            <a:r>
              <a:rPr lang="tr-TR" b="1"/>
              <a:t> ritim ve Biyokimya Uzmanı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1290F1D-F788-4CE1-80C5-9C56607D31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683740"/>
              </p:ext>
            </p:extLst>
          </p:nvPr>
        </p:nvGraphicFramePr>
        <p:xfrm>
          <a:off x="6184458" y="343433"/>
          <a:ext cx="5626542" cy="578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3183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Eller tutan kişiler">
            <a:extLst>
              <a:ext uri="{FF2B5EF4-FFF2-40B4-BE49-F238E27FC236}">
                <a16:creationId xmlns:a16="http://schemas.microsoft.com/office/drawing/2014/main" id="{B4EBF5D4-1847-4C70-B160-6861E44B5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3883" b="1848"/>
          <a:stretch/>
        </p:blipFill>
        <p:spPr>
          <a:xfrm>
            <a:off x="20" y="-5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D42EAC7-6A59-F547-95F0-F174DB23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678" y="1669437"/>
            <a:ext cx="5324379" cy="3755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3600" dirty="0">
                <a:solidFill>
                  <a:schemeClr val="bg1"/>
                </a:solidFill>
                <a:latin typeface="+mn-lt"/>
              </a:rPr>
              <a:t>Referans </a:t>
            </a:r>
            <a:r>
              <a:rPr lang="tr-TR" sz="3600" dirty="0" err="1">
                <a:solidFill>
                  <a:schemeClr val="bg1"/>
                </a:solidFill>
                <a:latin typeface="+mn-lt"/>
              </a:rPr>
              <a:t>değişim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3600" dirty="0" err="1">
                <a:solidFill>
                  <a:schemeClr val="bg1"/>
                </a:solidFill>
                <a:latin typeface="+mn-lt"/>
              </a:rPr>
              <a:t>değeri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3600" b="1" dirty="0">
                <a:solidFill>
                  <a:schemeClr val="bg1"/>
                </a:solidFill>
                <a:latin typeface="+mn-lt"/>
              </a:rPr>
              <a:t>(RCV) 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ve</a:t>
            </a:r>
            <a:r>
              <a:rPr lang="tr-TR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3600" dirty="0" err="1">
                <a:solidFill>
                  <a:schemeClr val="bg1"/>
                </a:solidFill>
                <a:latin typeface="+mn-lt"/>
              </a:rPr>
              <a:t>Diürnal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 Varyasyon (</a:t>
            </a:r>
            <a:r>
              <a:rPr lang="tr-TR" sz="3600" b="1" dirty="0">
                <a:solidFill>
                  <a:schemeClr val="bg1"/>
                </a:solidFill>
                <a:latin typeface="+mn-lt"/>
              </a:rPr>
              <a:t>DV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) bazlı </a:t>
            </a:r>
            <a:r>
              <a:rPr lang="tr-TR" sz="3600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tr-TR" sz="3600" b="1" u="sng" dirty="0">
                <a:solidFill>
                  <a:schemeClr val="bg1"/>
                </a:solidFill>
                <a:latin typeface="+mn-lt"/>
              </a:rPr>
              <a:t>Bireysel indeks </a:t>
            </a:r>
            <a:r>
              <a:rPr lang="tr-TR" sz="3600" dirty="0">
                <a:solidFill>
                  <a:schemeClr val="bg1"/>
                </a:solidFill>
                <a:latin typeface="+mn-lt"/>
              </a:rPr>
              <a:t>oluşturma</a:t>
            </a:r>
            <a:endParaRPr lang="tr-TR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AD3DB8-43F9-7C47-88EE-9A403BA0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62" y="890977"/>
            <a:ext cx="9153106" cy="17650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FF"/>
                </a:solidFill>
              </a:rPr>
              <a:t>ÖNERİ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6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702C18-789D-074E-A42D-2FBBB75E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3" y="365760"/>
            <a:ext cx="11305843" cy="1325563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Diürnal</a:t>
            </a:r>
            <a:r>
              <a:rPr lang="tr-TR" b="1" dirty="0">
                <a:solidFill>
                  <a:srgbClr val="FF0000"/>
                </a:solidFill>
              </a:rPr>
              <a:t> ritim retinadan gelen ışık ile düzenlenir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3E6355ED-CCAD-534D-B5BD-32BA937D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3306" y="1493465"/>
            <a:ext cx="2992694" cy="1935535"/>
          </a:xfr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18A75BE-DECD-2140-8A83-5D53E850E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3" r="3794" b="25203"/>
          <a:stretch/>
        </p:blipFill>
        <p:spPr>
          <a:xfrm>
            <a:off x="6460412" y="1387678"/>
            <a:ext cx="4679655" cy="4262657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DEC9362-AA8D-C742-88BA-A091F268710D}"/>
              </a:ext>
            </a:extLst>
          </p:cNvPr>
          <p:cNvSpPr txBox="1"/>
          <p:nvPr/>
        </p:nvSpPr>
        <p:spPr>
          <a:xfrm>
            <a:off x="7872760" y="6389650"/>
            <a:ext cx="443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*SCN : Santral </a:t>
            </a:r>
            <a:r>
              <a:rPr lang="tr-TR" dirty="0" err="1"/>
              <a:t>SupraChiasmatic</a:t>
            </a:r>
            <a:r>
              <a:rPr lang="tr-TR" dirty="0"/>
              <a:t> </a:t>
            </a:r>
            <a:r>
              <a:rPr lang="tr-TR" dirty="0" err="1"/>
              <a:t>Nucleus</a:t>
            </a:r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B0C228C-C1B4-2F47-94F5-C6DE4E50003B}"/>
              </a:ext>
            </a:extLst>
          </p:cNvPr>
          <p:cNvSpPr txBox="1"/>
          <p:nvPr/>
        </p:nvSpPr>
        <p:spPr>
          <a:xfrm>
            <a:off x="1037063" y="3635298"/>
            <a:ext cx="46945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Diürnal</a:t>
            </a:r>
            <a:r>
              <a:rPr lang="tr-TR" dirty="0"/>
              <a:t> ritim asıl olarak ışık ile düzenlense de  açlık tokluk pozisyon egzersiz </a:t>
            </a:r>
            <a:r>
              <a:rPr lang="tr-TR" dirty="0" err="1"/>
              <a:t>vb</a:t>
            </a:r>
            <a:r>
              <a:rPr lang="tr-TR" dirty="0"/>
              <a:t> durumlardan da etkilenir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Diürnal</a:t>
            </a:r>
            <a:r>
              <a:rPr lang="tr-TR" dirty="0"/>
              <a:t> ritim </a:t>
            </a:r>
            <a:r>
              <a:rPr lang="tr-TR" dirty="0" err="1"/>
              <a:t>sirkadiyen</a:t>
            </a:r>
            <a:r>
              <a:rPr lang="tr-TR" dirty="0"/>
              <a:t> ve </a:t>
            </a:r>
            <a:r>
              <a:rPr lang="tr-TR" dirty="0" err="1"/>
              <a:t>non-sirkadiyen</a:t>
            </a:r>
            <a:r>
              <a:rPr lang="tr-TR" dirty="0"/>
              <a:t> olabilir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rgbClr val="FF0000"/>
                </a:solidFill>
              </a:rPr>
              <a:t>Circa</a:t>
            </a:r>
            <a:r>
              <a:rPr lang="tr-TR" dirty="0"/>
              <a:t> :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diem</a:t>
            </a:r>
            <a:r>
              <a:rPr lang="tr-TR" dirty="0"/>
              <a:t> : </a:t>
            </a:r>
            <a:r>
              <a:rPr lang="tr-TR" dirty="0" err="1"/>
              <a:t>day</a:t>
            </a:r>
            <a:r>
              <a:rPr lang="tr-TR" dirty="0"/>
              <a:t> : gün boyu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8585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98" name="Picture 2" descr="Mutlu Seneler - | Ankara Diş Hekimi">
            <a:extLst>
              <a:ext uri="{FF2B5EF4-FFF2-40B4-BE49-F238E27FC236}">
                <a16:creationId xmlns:a16="http://schemas.microsoft.com/office/drawing/2014/main" id="{A799D726-B965-0A41-8350-74D24D6C5F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r="26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EEF6011-C250-CD4F-A66A-63327699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81" y="5709424"/>
            <a:ext cx="7304048" cy="6690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Dinlediğiniz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için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teşekkürler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05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7D9CFA-8A85-FF4E-BA3D-92D33C10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Memelilerde biyolojik saat birden çok 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C5F98704-93F4-B641-9136-29A82EE15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68"/>
          <a:stretch/>
        </p:blipFill>
        <p:spPr>
          <a:xfrm>
            <a:off x="747132" y="1474675"/>
            <a:ext cx="10223507" cy="46705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D1656D39-29C1-8845-B908-54719AC5B1E4}"/>
                  </a:ext>
                </a:extLst>
              </p14:cNvPr>
              <p14:cNvContentPartPr/>
              <p14:nvPr/>
            </p14:nvContentPartPr>
            <p14:xfrm>
              <a:off x="6063436" y="2076348"/>
              <a:ext cx="965160" cy="3240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D1656D39-29C1-8845-B908-54719AC5B1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09436" y="1968348"/>
                <a:ext cx="10728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8D6F20C8-347F-9043-9358-E5A527F73BD0}"/>
                  </a:ext>
                </a:extLst>
              </p14:cNvPr>
              <p14:cNvContentPartPr/>
              <p14:nvPr/>
            </p14:nvContentPartPr>
            <p14:xfrm>
              <a:off x="4300516" y="2277948"/>
              <a:ext cx="2566080" cy="6480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8D6F20C8-347F-9043-9358-E5A527F73B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6516" y="2170308"/>
                <a:ext cx="267372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9C8E425A-C976-C641-AE02-945FF5F7B19C}"/>
                  </a:ext>
                </a:extLst>
              </p14:cNvPr>
              <p14:cNvContentPartPr/>
              <p14:nvPr/>
            </p14:nvContentPartPr>
            <p14:xfrm>
              <a:off x="4227796" y="2489268"/>
              <a:ext cx="1727280" cy="6588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9C8E425A-C976-C641-AE02-945FF5F7B1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74156" y="2381628"/>
                <a:ext cx="18349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D806D524-F548-C34D-8A4F-71EE275FFDCB}"/>
                  </a:ext>
                </a:extLst>
              </p14:cNvPr>
              <p14:cNvContentPartPr/>
              <p14:nvPr/>
            </p14:nvContentPartPr>
            <p14:xfrm>
              <a:off x="4591036" y="3045468"/>
              <a:ext cx="2328480" cy="9432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D806D524-F548-C34D-8A4F-71EE275FFD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7036" y="2937468"/>
                <a:ext cx="243612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15C1DA03-0855-6748-9C6D-E7182E66DD28}"/>
                  </a:ext>
                </a:extLst>
              </p14:cNvPr>
              <p14:cNvContentPartPr/>
              <p14:nvPr/>
            </p14:nvContentPartPr>
            <p14:xfrm>
              <a:off x="4289716" y="3279108"/>
              <a:ext cx="2622960" cy="6948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15C1DA03-0855-6748-9C6D-E7182E66DD2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6076" y="3171108"/>
                <a:ext cx="273060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5C428610-BCDF-404B-95C3-00CED80F45F5}"/>
                  </a:ext>
                </a:extLst>
              </p14:cNvPr>
              <p14:cNvContentPartPr/>
              <p14:nvPr/>
            </p14:nvContentPartPr>
            <p14:xfrm>
              <a:off x="4202956" y="3400068"/>
              <a:ext cx="2780280" cy="7272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5C428610-BCDF-404B-95C3-00CED80F45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8956" y="3292428"/>
                <a:ext cx="288792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9643B95F-64D0-4044-A75F-E3614940D03C}"/>
                  </a:ext>
                </a:extLst>
              </p14:cNvPr>
              <p14:cNvContentPartPr/>
              <p14:nvPr/>
            </p14:nvContentPartPr>
            <p14:xfrm>
              <a:off x="4289716" y="3685548"/>
              <a:ext cx="2213640" cy="7920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9643B95F-64D0-4044-A75F-E3614940D0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35716" y="3577548"/>
                <a:ext cx="232128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360700FE-C745-D148-9908-F93AE252759B}"/>
                  </a:ext>
                </a:extLst>
              </p14:cNvPr>
              <p14:cNvContentPartPr/>
              <p14:nvPr/>
            </p14:nvContentPartPr>
            <p14:xfrm>
              <a:off x="8068276" y="4095948"/>
              <a:ext cx="1756440" cy="1944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360700FE-C745-D148-9908-F93AE252759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14636" y="3988308"/>
                <a:ext cx="186408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29B2BA89-7BCE-3046-8580-14D09F67B76F}"/>
                  </a:ext>
                </a:extLst>
              </p14:cNvPr>
              <p14:cNvContentPartPr/>
              <p14:nvPr/>
            </p14:nvContentPartPr>
            <p14:xfrm>
              <a:off x="7384276" y="4243908"/>
              <a:ext cx="2664000" cy="9828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29B2BA89-7BCE-3046-8580-14D09F67B76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0636" y="4136268"/>
                <a:ext cx="277164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AB8697E0-34A2-8C4A-9536-9D07185D9D9A}"/>
                  </a:ext>
                </a:extLst>
              </p14:cNvPr>
              <p14:cNvContentPartPr/>
              <p14:nvPr/>
            </p14:nvContentPartPr>
            <p14:xfrm>
              <a:off x="7391836" y="4471788"/>
              <a:ext cx="2664360" cy="6156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AB8697E0-34A2-8C4A-9536-9D07185D9D9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38196" y="4363788"/>
                <a:ext cx="277200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B1671C14-84C7-D548-8271-B5B9E1296F7E}"/>
                  </a:ext>
                </a:extLst>
              </p14:cNvPr>
              <p14:cNvContentPartPr/>
              <p14:nvPr/>
            </p14:nvContentPartPr>
            <p14:xfrm>
              <a:off x="7346116" y="4735668"/>
              <a:ext cx="2054880" cy="1260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B1671C14-84C7-D548-8271-B5B9E1296F7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92116" y="4627668"/>
                <a:ext cx="2162520" cy="228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3C42B996-1060-9242-AB80-91BBDCAE0BA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01195" y="5349929"/>
            <a:ext cx="5569751" cy="11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3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AD16C6-2172-A241-B0D5-42E6BE42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70333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Preanalitik</a:t>
            </a:r>
            <a:r>
              <a:rPr lang="tr-TR" b="1" dirty="0">
                <a:solidFill>
                  <a:srgbClr val="FF0000"/>
                </a:solidFill>
              </a:rPr>
              <a:t> biyolojik etkenler </a:t>
            </a:r>
            <a:br>
              <a:rPr lang="tr-TR" b="1" dirty="0">
                <a:solidFill>
                  <a:srgbClr val="FF0000"/>
                </a:solidFill>
              </a:rPr>
            </a:b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Resim 3" descr="tablo içeren bir resim&#10;&#10;Açıklama otomatik olarak oluşturuldu">
            <a:extLst>
              <a:ext uri="{FF2B5EF4-FFF2-40B4-BE49-F238E27FC236}">
                <a16:creationId xmlns:a16="http://schemas.microsoft.com/office/drawing/2014/main" id="{3CC619AE-4FEF-2D40-930B-5AA263A3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92" y="1056365"/>
            <a:ext cx="5384819" cy="5146753"/>
          </a:xfrm>
          <a:prstGeom prst="rect">
            <a:avLst/>
          </a:prstGeom>
        </p:spPr>
      </p:pic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A9BE69F9-C92B-8342-98DE-348D6C0A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1" y="1056365"/>
            <a:ext cx="5874327" cy="4117800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Diürnal</a:t>
            </a:r>
            <a:r>
              <a:rPr lang="tr-TR" dirty="0"/>
              <a:t> varyasyon diğer parametrelerden de etkilenir</a:t>
            </a:r>
          </a:p>
          <a:p>
            <a:r>
              <a:rPr lang="tr-TR" dirty="0" err="1"/>
              <a:t>Sirkadiyen</a:t>
            </a:r>
            <a:r>
              <a:rPr lang="tr-TR" dirty="0"/>
              <a:t> ritim bağımsız faktör</a:t>
            </a:r>
          </a:p>
          <a:p>
            <a:r>
              <a:rPr lang="tr-TR" dirty="0"/>
              <a:t>Görme engellilerde farklı </a:t>
            </a:r>
            <a:r>
              <a:rPr lang="tr-TR" dirty="0" err="1"/>
              <a:t>diürnal</a:t>
            </a:r>
            <a:r>
              <a:rPr lang="tr-TR" dirty="0"/>
              <a:t> sistem</a:t>
            </a:r>
          </a:p>
          <a:p>
            <a:r>
              <a:rPr lang="tr-TR" dirty="0"/>
              <a:t>Biyolojik saat birden fazla olabilir</a:t>
            </a:r>
          </a:p>
          <a:p>
            <a:r>
              <a:rPr lang="tr-TR" dirty="0"/>
              <a:t>Uzamış açlık ve </a:t>
            </a:r>
            <a:r>
              <a:rPr lang="tr-TR" dirty="0" err="1"/>
              <a:t>metamfetamin</a:t>
            </a:r>
            <a:r>
              <a:rPr lang="tr-TR" dirty="0"/>
              <a:t> </a:t>
            </a:r>
            <a:r>
              <a:rPr lang="tr-TR" dirty="0" err="1"/>
              <a:t>diürnal</a:t>
            </a:r>
            <a:r>
              <a:rPr lang="tr-TR" dirty="0"/>
              <a:t> sistemi değiştirir</a:t>
            </a:r>
          </a:p>
        </p:txBody>
      </p:sp>
      <p:pic>
        <p:nvPicPr>
          <p:cNvPr id="5" name="Picture 4" descr="Understanding Your Circadian Rhythm (Updated 2021) - Sleep Dynamics">
            <a:extLst>
              <a:ext uri="{FF2B5EF4-FFF2-40B4-BE49-F238E27FC236}">
                <a16:creationId xmlns:a16="http://schemas.microsoft.com/office/drawing/2014/main" id="{CB9D4A8B-3956-604E-89FA-8D9CD32A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70" y="5268221"/>
            <a:ext cx="3451979" cy="14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9746C2A0-C0A8-864D-AAEF-623A5B32A4E1}"/>
                  </a:ext>
                </a:extLst>
              </p14:cNvPr>
              <p14:cNvContentPartPr/>
              <p14:nvPr/>
            </p14:nvContentPartPr>
            <p14:xfrm>
              <a:off x="10231420" y="4871388"/>
              <a:ext cx="360" cy="36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9746C2A0-C0A8-864D-AAEF-623A5B32A4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7780" y="4763388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047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6E45BA-4B88-A745-A9F3-403A947E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Biyolojik ritimler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7FC8F3-9B83-BA49-AE4F-2D49CCB2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492250"/>
            <a:ext cx="11629228" cy="4195763"/>
          </a:xfrm>
        </p:spPr>
        <p:txBody>
          <a:bodyPr/>
          <a:lstStyle/>
          <a:p>
            <a:r>
              <a:rPr lang="tr-TR" b="1" dirty="0" err="1"/>
              <a:t>Diürnal</a:t>
            </a:r>
            <a:r>
              <a:rPr lang="tr-TR" b="1" dirty="0"/>
              <a:t> ritim		: </a:t>
            </a:r>
            <a:r>
              <a:rPr lang="tr-TR" dirty="0"/>
              <a:t>Gece ve Gündüz döngüsü içinde </a:t>
            </a:r>
          </a:p>
          <a:p>
            <a:endParaRPr lang="tr-TR" b="1" dirty="0"/>
          </a:p>
          <a:p>
            <a:r>
              <a:rPr lang="tr-TR" b="1" dirty="0" err="1"/>
              <a:t>Sirkadiyen</a:t>
            </a:r>
            <a:r>
              <a:rPr lang="tr-TR" b="1" dirty="0"/>
              <a:t> ritim	: </a:t>
            </a:r>
            <a:r>
              <a:rPr lang="tr-TR" dirty="0"/>
              <a:t>Bir gün döngüsü içinde  </a:t>
            </a:r>
          </a:p>
          <a:p>
            <a:endParaRPr lang="tr-TR" dirty="0"/>
          </a:p>
          <a:p>
            <a:r>
              <a:rPr lang="tr-TR" b="1" dirty="0" err="1"/>
              <a:t>Ultradiyen</a:t>
            </a:r>
            <a:r>
              <a:rPr lang="tr-TR" b="1" dirty="0"/>
              <a:t> ritim	: </a:t>
            </a:r>
            <a:r>
              <a:rPr lang="tr-TR" dirty="0"/>
              <a:t>Bir gün içinde birden fazla</a:t>
            </a:r>
          </a:p>
          <a:p>
            <a:endParaRPr lang="tr-TR" dirty="0"/>
          </a:p>
          <a:p>
            <a:r>
              <a:rPr lang="tr-TR" b="1" dirty="0" err="1"/>
              <a:t>İnfradiyen</a:t>
            </a:r>
            <a:r>
              <a:rPr lang="tr-TR" b="1" dirty="0"/>
              <a:t> </a:t>
            </a:r>
            <a:r>
              <a:rPr lang="tr-TR" b="1" dirty="0" err="1"/>
              <a:t>ritm</a:t>
            </a:r>
            <a:r>
              <a:rPr lang="tr-TR" b="1" dirty="0"/>
              <a:t>	: </a:t>
            </a:r>
            <a:r>
              <a:rPr lang="tr-TR" dirty="0"/>
              <a:t>Hafta veya ay zaman dilimlerinde gerçekleşen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015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410318-75FA-0849-ACB5-8ED0F9A9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Hormon salınım modelleri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057676-3197-674A-899F-A2781108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11428506" cy="490855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tr-TR" altLang="tr-TR" dirty="0" err="1">
                <a:solidFill>
                  <a:srgbClr val="FF0000"/>
                </a:solidFill>
                <a:latin typeface="Times New Roman,Bold" pitchFamily="2" charset="0"/>
              </a:rPr>
              <a:t>Pulsatil</a:t>
            </a:r>
            <a:r>
              <a:rPr lang="tr-TR" altLang="tr-TR" dirty="0">
                <a:solidFill>
                  <a:srgbClr val="FF0000"/>
                </a:solidFill>
                <a:latin typeface="Times New Roman,Bold" pitchFamily="2" charset="0"/>
              </a:rPr>
              <a:t> Ritim (Nabız ritmi): </a:t>
            </a:r>
            <a:r>
              <a:rPr lang="tr-TR" altLang="tr-TR" dirty="0" err="1">
                <a:latin typeface="Times New Roman" panose="02020603050405020304" pitchFamily="18" charset="0"/>
              </a:rPr>
              <a:t>GnRH</a:t>
            </a:r>
            <a:r>
              <a:rPr lang="tr-TR" altLang="tr-TR" dirty="0">
                <a:latin typeface="Times New Roman" panose="02020603050405020304" pitchFamily="18" charset="0"/>
              </a:rPr>
              <a:t> ve LH </a:t>
            </a:r>
            <a:r>
              <a:rPr lang="tr-TR" altLang="tr-TR" dirty="0" err="1">
                <a:latin typeface="Times New Roman" panose="02020603050405020304" pitchFamily="18" charset="0"/>
              </a:rPr>
              <a:t>erkekelerde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gün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içinde</a:t>
            </a:r>
            <a:r>
              <a:rPr lang="tr-TR" altLang="tr-TR" dirty="0">
                <a:latin typeface="Times New Roman" panose="02020603050405020304" pitchFamily="18" charset="0"/>
              </a:rPr>
              <a:t> 90 </a:t>
            </a:r>
            <a:r>
              <a:rPr lang="tr-TR" altLang="tr-TR" dirty="0" err="1">
                <a:latin typeface="Times New Roman" panose="02020603050405020304" pitchFamily="18" charset="0"/>
              </a:rPr>
              <a:t>dak</a:t>
            </a:r>
            <a:r>
              <a:rPr lang="tr-TR" altLang="tr-TR" dirty="0">
                <a:latin typeface="Times New Roman" panose="02020603050405020304" pitchFamily="18" charset="0"/>
              </a:rPr>
              <a:t> bir nabız </a:t>
            </a:r>
            <a:r>
              <a:rPr lang="tr-TR" altLang="tr-TR" dirty="0" err="1">
                <a:latin typeface="Times New Roman" panose="02020603050405020304" pitchFamily="18" charset="0"/>
              </a:rPr>
              <a:t>şeklinde</a:t>
            </a:r>
            <a:r>
              <a:rPr lang="tr-TR" altLang="tr-TR" dirty="0">
                <a:latin typeface="Times New Roman" panose="02020603050405020304" pitchFamily="18" charset="0"/>
              </a:rPr>
              <a:t> ani </a:t>
            </a:r>
            <a:r>
              <a:rPr lang="tr-TR" altLang="tr-TR" dirty="0" err="1">
                <a:latin typeface="Times New Roman" panose="02020603050405020304" pitchFamily="18" charset="0"/>
              </a:rPr>
              <a:t>artışlar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gösterir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tr-TR" altLang="tr-TR" sz="14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tr-TR" altLang="tr-TR" dirty="0" err="1">
                <a:solidFill>
                  <a:srgbClr val="FF0000"/>
                </a:solidFill>
                <a:latin typeface="Times New Roman,Bold" pitchFamily="2" charset="0"/>
              </a:rPr>
              <a:t>Sirkadiyen</a:t>
            </a:r>
            <a:r>
              <a:rPr lang="tr-TR" altLang="tr-TR" dirty="0">
                <a:solidFill>
                  <a:srgbClr val="FF0000"/>
                </a:solidFill>
                <a:latin typeface="Times New Roman,Bold" pitchFamily="2" charset="0"/>
              </a:rPr>
              <a:t> Ritim : </a:t>
            </a:r>
            <a:r>
              <a:rPr lang="tr-TR" altLang="tr-TR" dirty="0">
                <a:latin typeface="Times New Roman" panose="02020603050405020304" pitchFamily="18" charset="0"/>
              </a:rPr>
              <a:t>24 saatlik zaman dilimi </a:t>
            </a:r>
            <a:r>
              <a:rPr lang="tr-TR" altLang="tr-TR" dirty="0" err="1">
                <a:latin typeface="Times New Roman" panose="02020603050405020304" pitchFamily="18" charset="0"/>
              </a:rPr>
              <a:t>içinde</a:t>
            </a:r>
            <a:r>
              <a:rPr lang="tr-TR" altLang="tr-TR" dirty="0">
                <a:latin typeface="Times New Roman" panose="02020603050405020304" pitchFamily="18" charset="0"/>
              </a:rPr>
              <a:t> hormon salınımındaki </a:t>
            </a:r>
            <a:r>
              <a:rPr lang="tr-TR" altLang="tr-TR" dirty="0" err="1">
                <a:latin typeface="Times New Roman" panose="02020603050405020304" pitchFamily="18" charset="0"/>
              </a:rPr>
              <a:t>değişiklikler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Örn</a:t>
            </a:r>
            <a:r>
              <a:rPr lang="tr-TR" altLang="tr-TR" dirty="0">
                <a:latin typeface="Times New Roman" panose="02020603050405020304" pitchFamily="18" charset="0"/>
              </a:rPr>
              <a:t>: </a:t>
            </a:r>
            <a:r>
              <a:rPr lang="tr-TR" altLang="tr-TR" dirty="0" err="1">
                <a:latin typeface="Times New Roman" panose="02020603050405020304" pitchFamily="18" charset="0"/>
              </a:rPr>
              <a:t>Prolaktin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tr-TR" altLang="tr-TR" dirty="0" err="1">
                <a:solidFill>
                  <a:srgbClr val="FF0000"/>
                </a:solidFill>
                <a:latin typeface="Times New Roman,Bold" pitchFamily="2" charset="0"/>
              </a:rPr>
              <a:t>Diurnal</a:t>
            </a:r>
            <a:r>
              <a:rPr lang="tr-TR" altLang="tr-TR" dirty="0">
                <a:solidFill>
                  <a:srgbClr val="FF0000"/>
                </a:solidFill>
                <a:latin typeface="Times New Roman,Bold" pitchFamily="2" charset="0"/>
              </a:rPr>
              <a:t> Ritim :</a:t>
            </a:r>
            <a:r>
              <a:rPr lang="tr-TR" altLang="tr-TR" dirty="0">
                <a:latin typeface="Times New Roman,Bold" pitchFamily="2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Gün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ışıması</a:t>
            </a:r>
            <a:r>
              <a:rPr lang="tr-TR" altLang="tr-TR" dirty="0">
                <a:latin typeface="Times New Roman" panose="02020603050405020304" pitchFamily="18" charset="0"/>
              </a:rPr>
              <a:t> ile hormon salınımının artması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örn:ACTH</a:t>
            </a:r>
            <a:r>
              <a:rPr lang="tr-TR" altLang="tr-TR" dirty="0">
                <a:latin typeface="Times New Roman" panose="02020603050405020304" pitchFamily="18" charset="0"/>
              </a:rPr>
              <a:t> ve </a:t>
            </a:r>
            <a:r>
              <a:rPr lang="tr-TR" altLang="tr-TR" dirty="0" err="1">
                <a:latin typeface="Times New Roman" panose="02020603050405020304" pitchFamily="18" charset="0"/>
              </a:rPr>
              <a:t>Kortizolün</a:t>
            </a:r>
            <a:endParaRPr lang="tr-TR" altLang="tr-TR" sz="14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tr-TR" altLang="tr-TR" dirty="0" err="1">
                <a:solidFill>
                  <a:srgbClr val="FF0000"/>
                </a:solidFill>
                <a:latin typeface="Times New Roman,Bold" pitchFamily="2" charset="0"/>
              </a:rPr>
              <a:t>Nokturnal</a:t>
            </a:r>
            <a:r>
              <a:rPr lang="tr-TR" altLang="tr-TR" dirty="0">
                <a:solidFill>
                  <a:srgbClr val="FF0000"/>
                </a:solidFill>
                <a:latin typeface="Times New Roman,Bold" pitchFamily="2" charset="0"/>
              </a:rPr>
              <a:t> Ritim : </a:t>
            </a:r>
            <a:r>
              <a:rPr lang="tr-TR" altLang="tr-TR" dirty="0" err="1">
                <a:latin typeface="Times New Roman" panose="02020603050405020304" pitchFamily="18" charset="0"/>
              </a:rPr>
              <a:t>Gün</a:t>
            </a:r>
            <a:r>
              <a:rPr lang="tr-TR" altLang="tr-TR" dirty="0">
                <a:latin typeface="Times New Roman" panose="02020603050405020304" pitchFamily="18" charset="0"/>
              </a:rPr>
              <a:t> </a:t>
            </a:r>
            <a:r>
              <a:rPr lang="tr-TR" altLang="tr-TR" dirty="0" err="1">
                <a:latin typeface="Times New Roman" panose="02020603050405020304" pitchFamily="18" charset="0"/>
              </a:rPr>
              <a:t>ışığının</a:t>
            </a:r>
            <a:r>
              <a:rPr lang="tr-TR" altLang="tr-TR" dirty="0">
                <a:latin typeface="Times New Roman" panose="02020603050405020304" pitchFamily="18" charset="0"/>
              </a:rPr>
              <a:t> azalması ile birlikte hormon salınımın </a:t>
            </a:r>
            <a:r>
              <a:rPr lang="tr-TR" altLang="tr-TR" dirty="0" err="1">
                <a:latin typeface="Times New Roman" panose="02020603050405020304" pitchFamily="18" charset="0"/>
              </a:rPr>
              <a:t>artıs</a:t>
            </a:r>
            <a:r>
              <a:rPr lang="tr-TR" altLang="tr-TR" dirty="0">
                <a:latin typeface="Times New Roman" panose="02020603050405020304" pitchFamily="18" charset="0"/>
              </a:rPr>
              <a:t>̧ </a:t>
            </a:r>
            <a:r>
              <a:rPr lang="tr-TR" altLang="tr-TR" dirty="0" err="1">
                <a:latin typeface="Times New Roman" panose="02020603050405020304" pitchFamily="18" charset="0"/>
              </a:rPr>
              <a:t>göstermesi</a:t>
            </a:r>
            <a:r>
              <a:rPr lang="tr-TR" altLang="tr-TR" dirty="0">
                <a:latin typeface="Times New Roman" panose="02020603050405020304" pitchFamily="18" charset="0"/>
              </a:rPr>
              <a:t> ile karakterizedir. </a:t>
            </a:r>
            <a:r>
              <a:rPr lang="tr-TR" altLang="tr-TR" dirty="0" err="1">
                <a:latin typeface="Times New Roman" panose="02020603050405020304" pitchFamily="18" charset="0"/>
              </a:rPr>
              <a:t>Örn</a:t>
            </a:r>
            <a:r>
              <a:rPr lang="tr-TR" altLang="tr-TR" dirty="0">
                <a:latin typeface="Times New Roman" panose="02020603050405020304" pitchFamily="18" charset="0"/>
              </a:rPr>
              <a:t> : melatonin, uykuda GH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tr-TR" altLang="tr-TR" dirty="0" err="1">
                <a:solidFill>
                  <a:srgbClr val="FF0000"/>
                </a:solidFill>
                <a:latin typeface="Times New Roman,Bold" pitchFamily="2" charset="0"/>
              </a:rPr>
              <a:t>Sirkanual</a:t>
            </a:r>
            <a:r>
              <a:rPr lang="tr-TR" altLang="tr-TR" dirty="0">
                <a:solidFill>
                  <a:srgbClr val="FF0000"/>
                </a:solidFill>
                <a:latin typeface="Times New Roman,Bold" pitchFamily="2" charset="0"/>
              </a:rPr>
              <a:t> Ritim : </a:t>
            </a:r>
            <a:r>
              <a:rPr lang="tr-TR" altLang="tr-TR" dirty="0">
                <a:latin typeface="Times New Roman" panose="02020603050405020304" pitchFamily="18" charset="0"/>
              </a:rPr>
              <a:t>Yıllık </a:t>
            </a:r>
            <a:r>
              <a:rPr lang="tr-TR" altLang="tr-TR" dirty="0" err="1">
                <a:latin typeface="Times New Roman" panose="02020603050405020304" pitchFamily="18" charset="0"/>
              </a:rPr>
              <a:t>sürec</a:t>
            </a:r>
            <a:r>
              <a:rPr lang="tr-TR" altLang="tr-TR" dirty="0">
                <a:latin typeface="Times New Roman" panose="02020603050405020304" pitchFamily="18" charset="0"/>
              </a:rPr>
              <a:t>̧ </a:t>
            </a:r>
            <a:r>
              <a:rPr lang="tr-TR" altLang="tr-TR" dirty="0" err="1">
                <a:latin typeface="Times New Roman" panose="02020603050405020304" pitchFamily="18" charset="0"/>
              </a:rPr>
              <a:t>içerisinde</a:t>
            </a:r>
            <a:r>
              <a:rPr lang="tr-TR" altLang="tr-TR" dirty="0">
                <a:latin typeface="Times New Roman" panose="02020603050405020304" pitchFamily="18" charset="0"/>
              </a:rPr>
              <a:t> salınımı genellikle mevsimsel ritim </a:t>
            </a:r>
            <a:r>
              <a:rPr lang="tr-TR" altLang="tr-TR" dirty="0" err="1">
                <a:latin typeface="Times New Roman" panose="02020603050405020304" pitchFamily="18" charset="0"/>
              </a:rPr>
              <a:t>gösteren</a:t>
            </a:r>
            <a:r>
              <a:rPr lang="tr-TR" altLang="tr-TR" dirty="0">
                <a:latin typeface="Times New Roman" panose="02020603050405020304" pitchFamily="18" charset="0"/>
              </a:rPr>
              <a:t> hormonlar </a:t>
            </a:r>
            <a:r>
              <a:rPr lang="tr-TR" altLang="tr-TR" dirty="0" err="1">
                <a:latin typeface="Times New Roman" panose="02020603050405020304" pitchFamily="18" charset="0"/>
              </a:rPr>
              <a:t>östrojen</a:t>
            </a:r>
            <a:r>
              <a:rPr lang="tr-TR" altLang="tr-TR" dirty="0">
                <a:latin typeface="Times New Roman" panose="02020603050405020304" pitchFamily="18" charset="0"/>
              </a:rPr>
              <a:t> ve testosteron</a:t>
            </a:r>
          </a:p>
          <a:p>
            <a:endParaRPr lang="tr-TR" dirty="0"/>
          </a:p>
        </p:txBody>
      </p:sp>
      <p:pic>
        <p:nvPicPr>
          <p:cNvPr id="5130" name="Picture 10" descr="page10image795999744">
            <a:extLst>
              <a:ext uri="{FF2B5EF4-FFF2-40B4-BE49-F238E27FC236}">
                <a16:creationId xmlns:a16="http://schemas.microsoft.com/office/drawing/2014/main" id="{19BFD95A-A0ED-CD43-A125-0B3494D9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20675"/>
            <a:ext cx="5334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page10image796000336">
            <a:extLst>
              <a:ext uri="{FF2B5EF4-FFF2-40B4-BE49-F238E27FC236}">
                <a16:creationId xmlns:a16="http://schemas.microsoft.com/office/drawing/2014/main" id="{9087BC96-EC8F-BC46-9D45-03453CDF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-320675"/>
            <a:ext cx="1117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age10image796001312">
            <a:extLst>
              <a:ext uri="{FF2B5EF4-FFF2-40B4-BE49-F238E27FC236}">
                <a16:creationId xmlns:a16="http://schemas.microsoft.com/office/drawing/2014/main" id="{1D751192-DBAC-A84E-BD1F-AC04DBC7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-320675"/>
            <a:ext cx="723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page10image796001600">
            <a:extLst>
              <a:ext uri="{FF2B5EF4-FFF2-40B4-BE49-F238E27FC236}">
                <a16:creationId xmlns:a16="http://schemas.microsoft.com/office/drawing/2014/main" id="{61D3D91D-F627-A346-8535-12987BE05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-320675"/>
            <a:ext cx="520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page10image796002736">
            <a:extLst>
              <a:ext uri="{FF2B5EF4-FFF2-40B4-BE49-F238E27FC236}">
                <a16:creationId xmlns:a16="http://schemas.microsoft.com/office/drawing/2014/main" id="{CCA0A7C6-F622-0E4F-9E57-BCBE9C27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-320675"/>
            <a:ext cx="32766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27107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RightStep">
      <a:dk1>
        <a:srgbClr val="000000"/>
      </a:dk1>
      <a:lt1>
        <a:srgbClr val="FFFFFF"/>
      </a:lt1>
      <a:dk2>
        <a:srgbClr val="1F2D36"/>
      </a:dk2>
      <a:lt2>
        <a:srgbClr val="E3E2E8"/>
      </a:lt2>
      <a:accent1>
        <a:srgbClr val="9BA57D"/>
      </a:accent1>
      <a:accent2>
        <a:srgbClr val="85A973"/>
      </a:accent2>
      <a:accent3>
        <a:srgbClr val="7FA983"/>
      </a:accent3>
      <a:accent4>
        <a:srgbClr val="75AB90"/>
      </a:accent4>
      <a:accent5>
        <a:srgbClr val="7EA6A3"/>
      </a:accent5>
      <a:accent6>
        <a:srgbClr val="7FA6BA"/>
      </a:accent6>
      <a:hlink>
        <a:srgbClr val="7B69AE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7554</TotalTime>
  <Words>1570</Words>
  <Application>Microsoft Macintosh PowerPoint</Application>
  <PresentationFormat>Geniş ekran</PresentationFormat>
  <Paragraphs>159</Paragraphs>
  <Slides>50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8" baseType="lpstr">
      <vt:lpstr>Arial</vt:lpstr>
      <vt:lpstr>Avenir Next LT Pro</vt:lpstr>
      <vt:lpstr>AvenirNext LT Pro Medium</vt:lpstr>
      <vt:lpstr>Calibri</vt:lpstr>
      <vt:lpstr>Sabon Next LT</vt:lpstr>
      <vt:lpstr>Times New Roman</vt:lpstr>
      <vt:lpstr>Times New Roman,Bold</vt:lpstr>
      <vt:lpstr>DappledVTI</vt:lpstr>
      <vt:lpstr>Diurnal ritim ve preanalitik evre</vt:lpstr>
      <vt:lpstr>Sunu planı</vt:lpstr>
      <vt:lpstr>Diürnal ritim tarihçe </vt:lpstr>
      <vt:lpstr>Biyolojik saat</vt:lpstr>
      <vt:lpstr>Diürnal ritim retinadan gelen ışık ile düzenlenir</vt:lpstr>
      <vt:lpstr>Memelilerde biyolojik saat birden çok </vt:lpstr>
      <vt:lpstr>Preanalitik biyolojik etkenler  </vt:lpstr>
      <vt:lpstr>Biyolojik ritimler</vt:lpstr>
      <vt:lpstr>Hormon salınım modelleri</vt:lpstr>
      <vt:lpstr>Diürnal ritim ve kaynakça</vt:lpstr>
      <vt:lpstr>MI ve diürnal ritim</vt:lpstr>
      <vt:lpstr>Diürnal varyasyon kaynakça </vt:lpstr>
      <vt:lpstr>Diürnal ritim gösteren 30 başlıca test</vt:lpstr>
      <vt:lpstr>DEMİR</vt:lpstr>
      <vt:lpstr>DEMİR </vt:lpstr>
      <vt:lpstr>KORTİZOL</vt:lpstr>
      <vt:lpstr>KORTİZOL</vt:lpstr>
      <vt:lpstr>Kortizol diürnal ritim</vt:lpstr>
      <vt:lpstr>LH ve FSH</vt:lpstr>
      <vt:lpstr>Pankreatik polipeptid ve Nöroendokrin PP</vt:lpstr>
      <vt:lpstr>İdrar Sodyum</vt:lpstr>
      <vt:lpstr>Katekolaminler ve metabolitleri </vt:lpstr>
      <vt:lpstr>TSH</vt:lpstr>
      <vt:lpstr>HİDROKSİPİROLİN</vt:lpstr>
      <vt:lpstr>E1 (ESTRON)</vt:lpstr>
      <vt:lpstr>ERİTROPOETİN</vt:lpstr>
      <vt:lpstr>DHEA-S</vt:lpstr>
      <vt:lpstr>BAKIR</vt:lpstr>
      <vt:lpstr>Fenilalanin</vt:lpstr>
      <vt:lpstr>İdrar Fosfor </vt:lpstr>
      <vt:lpstr>PAI-1(plazminojen aktivatör inhibitörü )</vt:lpstr>
      <vt:lpstr>BAKIR</vt:lpstr>
      <vt:lpstr>Diürnal varyasyon yayınlar</vt:lpstr>
      <vt:lpstr>PowerPoint Sunusu</vt:lpstr>
      <vt:lpstr>PowerPoint Sunusu</vt:lpstr>
      <vt:lpstr>PowerPoint Sunusu</vt:lpstr>
      <vt:lpstr>PowerPoint Sunusu</vt:lpstr>
      <vt:lpstr>Diürnal referans aralık önerisi</vt:lpstr>
      <vt:lpstr>PowerPoint Sunusu</vt:lpstr>
      <vt:lpstr>PowerPoint Sunusu</vt:lpstr>
      <vt:lpstr>Diürnal varyasyon biyolojik varyasyon mudur ?</vt:lpstr>
      <vt:lpstr>DVI : diürnal varyasyon indeksi</vt:lpstr>
      <vt:lpstr>ABD 4 büyük lab diürnal ritim uygulaması</vt:lpstr>
      <vt:lpstr>Eve Notlar </vt:lpstr>
      <vt:lpstr>Diürnal ritim ve preanalitik evre </vt:lpstr>
      <vt:lpstr>İdeal olan </vt:lpstr>
      <vt:lpstr>Gerçek hayat : </vt:lpstr>
      <vt:lpstr>Diürnal ritim ve Biyokimya Uzmanı</vt:lpstr>
      <vt:lpstr>Referans değişim değeri (RCV) ve Diürnal Varyasyon (DV) bazlı :Bireysel indeks oluşturma</vt:lpstr>
      <vt:lpstr>Dinlediğiniz için teşekkürler.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Diurnal ritim ve preanalitik evre</dc:title>
  <dc:creator>murat cihan</dc:creator>
  <cp:lastModifiedBy>murat cihan</cp:lastModifiedBy>
  <cp:revision>147</cp:revision>
  <dcterms:created xsi:type="dcterms:W3CDTF">2022-02-17T06:48:04Z</dcterms:created>
  <dcterms:modified xsi:type="dcterms:W3CDTF">2022-02-23T08:47:03Z</dcterms:modified>
</cp:coreProperties>
</file>